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1" r:id="rId4"/>
    <p:sldId id="26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mend\Desktop\Capstone%202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mend\Desktop\Capstone%202.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mend\Desktop\Capstone%202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mend\Desktop\Capstone%202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mend\Desktop\Capstone%202.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mend\Desktop\Capstone%202.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'SqFt Price Chart'!$B$1</c:f>
              <c:strCache>
                <c:ptCount val="1"/>
                <c:pt idx="0">
                  <c:v>Sum of SalePrice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'SqFt Price Chart'!$A$2:$A$1365</c:f>
              <c:numCache>
                <c:formatCode>General</c:formatCode>
                <c:ptCount val="1364"/>
                <c:pt idx="0">
                  <c:v>2751</c:v>
                </c:pt>
                <c:pt idx="1">
                  <c:v>2793</c:v>
                </c:pt>
                <c:pt idx="2">
                  <c:v>3023</c:v>
                </c:pt>
                <c:pt idx="3">
                  <c:v>3072</c:v>
                </c:pt>
                <c:pt idx="4">
                  <c:v>3150</c:v>
                </c:pt>
                <c:pt idx="5">
                  <c:v>3196</c:v>
                </c:pt>
                <c:pt idx="6">
                  <c:v>3343</c:v>
                </c:pt>
                <c:pt idx="7">
                  <c:v>3414</c:v>
                </c:pt>
                <c:pt idx="8">
                  <c:v>3423</c:v>
                </c:pt>
                <c:pt idx="9">
                  <c:v>3438</c:v>
                </c:pt>
                <c:pt idx="10">
                  <c:v>3552</c:v>
                </c:pt>
                <c:pt idx="11">
                  <c:v>3561</c:v>
                </c:pt>
                <c:pt idx="12">
                  <c:v>3570</c:v>
                </c:pt>
                <c:pt idx="13">
                  <c:v>3619</c:v>
                </c:pt>
                <c:pt idx="14">
                  <c:v>3687</c:v>
                </c:pt>
                <c:pt idx="15">
                  <c:v>3834</c:v>
                </c:pt>
                <c:pt idx="16">
                  <c:v>3876</c:v>
                </c:pt>
                <c:pt idx="17">
                  <c:v>3892</c:v>
                </c:pt>
                <c:pt idx="18">
                  <c:v>3898</c:v>
                </c:pt>
                <c:pt idx="19">
                  <c:v>3925</c:v>
                </c:pt>
                <c:pt idx="20">
                  <c:v>4044</c:v>
                </c:pt>
                <c:pt idx="21">
                  <c:v>4141</c:v>
                </c:pt>
                <c:pt idx="22">
                  <c:v>4388</c:v>
                </c:pt>
                <c:pt idx="23">
                  <c:v>4474</c:v>
                </c:pt>
                <c:pt idx="24">
                  <c:v>4490</c:v>
                </c:pt>
                <c:pt idx="25">
                  <c:v>4569</c:v>
                </c:pt>
                <c:pt idx="26">
                  <c:v>4576</c:v>
                </c:pt>
                <c:pt idx="27">
                  <c:v>4674</c:v>
                </c:pt>
                <c:pt idx="28">
                  <c:v>4825</c:v>
                </c:pt>
                <c:pt idx="29">
                  <c:v>4838</c:v>
                </c:pt>
                <c:pt idx="30">
                  <c:v>4847</c:v>
                </c:pt>
                <c:pt idx="31">
                  <c:v>4886</c:v>
                </c:pt>
                <c:pt idx="32">
                  <c:v>4925</c:v>
                </c:pt>
                <c:pt idx="33">
                  <c:v>4938</c:v>
                </c:pt>
                <c:pt idx="34">
                  <c:v>4965</c:v>
                </c:pt>
                <c:pt idx="35">
                  <c:v>5025</c:v>
                </c:pt>
                <c:pt idx="36">
                  <c:v>5031</c:v>
                </c:pt>
                <c:pt idx="37">
                  <c:v>5100</c:v>
                </c:pt>
                <c:pt idx="38">
                  <c:v>5129</c:v>
                </c:pt>
                <c:pt idx="39">
                  <c:v>5132</c:v>
                </c:pt>
                <c:pt idx="40">
                  <c:v>5168</c:v>
                </c:pt>
                <c:pt idx="41">
                  <c:v>5196</c:v>
                </c:pt>
                <c:pt idx="42">
                  <c:v>5228</c:v>
                </c:pt>
                <c:pt idx="43">
                  <c:v>5233</c:v>
                </c:pt>
                <c:pt idx="44">
                  <c:v>5312</c:v>
                </c:pt>
                <c:pt idx="45">
                  <c:v>5334</c:v>
                </c:pt>
                <c:pt idx="46">
                  <c:v>5354</c:v>
                </c:pt>
                <c:pt idx="47">
                  <c:v>5364</c:v>
                </c:pt>
                <c:pt idx="48">
                  <c:v>5400</c:v>
                </c:pt>
                <c:pt idx="49">
                  <c:v>5432</c:v>
                </c:pt>
                <c:pt idx="50">
                  <c:v>5460</c:v>
                </c:pt>
                <c:pt idx="51">
                  <c:v>5462</c:v>
                </c:pt>
                <c:pt idx="52">
                  <c:v>5492</c:v>
                </c:pt>
                <c:pt idx="53">
                  <c:v>5504</c:v>
                </c:pt>
                <c:pt idx="54">
                  <c:v>5581</c:v>
                </c:pt>
                <c:pt idx="55">
                  <c:v>5588</c:v>
                </c:pt>
                <c:pt idx="56">
                  <c:v>5658</c:v>
                </c:pt>
                <c:pt idx="57">
                  <c:v>5744</c:v>
                </c:pt>
                <c:pt idx="58">
                  <c:v>5766</c:v>
                </c:pt>
                <c:pt idx="59">
                  <c:v>5788</c:v>
                </c:pt>
                <c:pt idx="60">
                  <c:v>5819</c:v>
                </c:pt>
                <c:pt idx="61">
                  <c:v>5834</c:v>
                </c:pt>
                <c:pt idx="62">
                  <c:v>5857</c:v>
                </c:pt>
                <c:pt idx="63">
                  <c:v>5868</c:v>
                </c:pt>
                <c:pt idx="64">
                  <c:v>5869</c:v>
                </c:pt>
                <c:pt idx="65">
                  <c:v>5870</c:v>
                </c:pt>
                <c:pt idx="66">
                  <c:v>5900</c:v>
                </c:pt>
                <c:pt idx="67">
                  <c:v>5915</c:v>
                </c:pt>
                <c:pt idx="68">
                  <c:v>5944</c:v>
                </c:pt>
                <c:pt idx="69">
                  <c:v>6102</c:v>
                </c:pt>
                <c:pt idx="70">
                  <c:v>6137</c:v>
                </c:pt>
                <c:pt idx="71">
                  <c:v>6202</c:v>
                </c:pt>
                <c:pt idx="72">
                  <c:v>6225</c:v>
                </c:pt>
                <c:pt idx="73">
                  <c:v>6259</c:v>
                </c:pt>
                <c:pt idx="74">
                  <c:v>6315</c:v>
                </c:pt>
                <c:pt idx="75">
                  <c:v>6319</c:v>
                </c:pt>
                <c:pt idx="76">
                  <c:v>6321</c:v>
                </c:pt>
                <c:pt idx="77">
                  <c:v>6322</c:v>
                </c:pt>
                <c:pt idx="78">
                  <c:v>6325</c:v>
                </c:pt>
                <c:pt idx="79">
                  <c:v>6360</c:v>
                </c:pt>
                <c:pt idx="80">
                  <c:v>6384</c:v>
                </c:pt>
                <c:pt idx="81">
                  <c:v>6424</c:v>
                </c:pt>
                <c:pt idx="82">
                  <c:v>6427</c:v>
                </c:pt>
                <c:pt idx="83">
                  <c:v>6458</c:v>
                </c:pt>
                <c:pt idx="84">
                  <c:v>6469</c:v>
                </c:pt>
                <c:pt idx="85">
                  <c:v>6489</c:v>
                </c:pt>
                <c:pt idx="86">
                  <c:v>6517</c:v>
                </c:pt>
                <c:pt idx="87">
                  <c:v>6540</c:v>
                </c:pt>
                <c:pt idx="88">
                  <c:v>6542</c:v>
                </c:pt>
                <c:pt idx="89">
                  <c:v>6547</c:v>
                </c:pt>
                <c:pt idx="90">
                  <c:v>6551</c:v>
                </c:pt>
                <c:pt idx="91">
                  <c:v>6554</c:v>
                </c:pt>
                <c:pt idx="92">
                  <c:v>6606</c:v>
                </c:pt>
                <c:pt idx="93">
                  <c:v>6621</c:v>
                </c:pt>
                <c:pt idx="94">
                  <c:v>6644</c:v>
                </c:pt>
                <c:pt idx="95">
                  <c:v>6654</c:v>
                </c:pt>
                <c:pt idx="96">
                  <c:v>6692</c:v>
                </c:pt>
                <c:pt idx="97">
                  <c:v>6883</c:v>
                </c:pt>
                <c:pt idx="98">
                  <c:v>6896</c:v>
                </c:pt>
                <c:pt idx="99">
                  <c:v>6994</c:v>
                </c:pt>
                <c:pt idx="100">
                  <c:v>6998</c:v>
                </c:pt>
                <c:pt idx="101">
                  <c:v>7036</c:v>
                </c:pt>
                <c:pt idx="102">
                  <c:v>7052</c:v>
                </c:pt>
                <c:pt idx="103">
                  <c:v>7086</c:v>
                </c:pt>
                <c:pt idx="104">
                  <c:v>7094</c:v>
                </c:pt>
                <c:pt idx="105">
                  <c:v>7133</c:v>
                </c:pt>
                <c:pt idx="106">
                  <c:v>7152</c:v>
                </c:pt>
                <c:pt idx="107">
                  <c:v>7180</c:v>
                </c:pt>
                <c:pt idx="108">
                  <c:v>7184</c:v>
                </c:pt>
                <c:pt idx="109">
                  <c:v>7192</c:v>
                </c:pt>
                <c:pt idx="110">
                  <c:v>7209</c:v>
                </c:pt>
                <c:pt idx="111">
                  <c:v>7230</c:v>
                </c:pt>
                <c:pt idx="112">
                  <c:v>7238</c:v>
                </c:pt>
                <c:pt idx="113">
                  <c:v>7250</c:v>
                </c:pt>
                <c:pt idx="114">
                  <c:v>7264</c:v>
                </c:pt>
                <c:pt idx="115">
                  <c:v>7272</c:v>
                </c:pt>
                <c:pt idx="116">
                  <c:v>7284</c:v>
                </c:pt>
                <c:pt idx="117">
                  <c:v>7313</c:v>
                </c:pt>
                <c:pt idx="118">
                  <c:v>7320</c:v>
                </c:pt>
                <c:pt idx="119">
                  <c:v>7325</c:v>
                </c:pt>
                <c:pt idx="120">
                  <c:v>7332</c:v>
                </c:pt>
                <c:pt idx="121">
                  <c:v>7334</c:v>
                </c:pt>
                <c:pt idx="122">
                  <c:v>7350</c:v>
                </c:pt>
                <c:pt idx="123">
                  <c:v>7384</c:v>
                </c:pt>
                <c:pt idx="124">
                  <c:v>7392</c:v>
                </c:pt>
                <c:pt idx="125">
                  <c:v>7400</c:v>
                </c:pt>
                <c:pt idx="126">
                  <c:v>7404</c:v>
                </c:pt>
                <c:pt idx="127">
                  <c:v>7437</c:v>
                </c:pt>
                <c:pt idx="128">
                  <c:v>7479</c:v>
                </c:pt>
                <c:pt idx="129">
                  <c:v>7493</c:v>
                </c:pt>
                <c:pt idx="130">
                  <c:v>7549</c:v>
                </c:pt>
                <c:pt idx="131">
                  <c:v>7564</c:v>
                </c:pt>
                <c:pt idx="132">
                  <c:v>7580</c:v>
                </c:pt>
                <c:pt idx="133">
                  <c:v>7582</c:v>
                </c:pt>
                <c:pt idx="134">
                  <c:v>7594</c:v>
                </c:pt>
                <c:pt idx="135">
                  <c:v>7599</c:v>
                </c:pt>
                <c:pt idx="136">
                  <c:v>7604</c:v>
                </c:pt>
                <c:pt idx="137">
                  <c:v>7626</c:v>
                </c:pt>
                <c:pt idx="138">
                  <c:v>7632</c:v>
                </c:pt>
                <c:pt idx="139">
                  <c:v>7634</c:v>
                </c:pt>
                <c:pt idx="140">
                  <c:v>7671</c:v>
                </c:pt>
                <c:pt idx="141">
                  <c:v>7685</c:v>
                </c:pt>
                <c:pt idx="142">
                  <c:v>7698</c:v>
                </c:pt>
                <c:pt idx="143">
                  <c:v>7700</c:v>
                </c:pt>
                <c:pt idx="144">
                  <c:v>7717</c:v>
                </c:pt>
                <c:pt idx="145">
                  <c:v>7727</c:v>
                </c:pt>
                <c:pt idx="146">
                  <c:v>7825</c:v>
                </c:pt>
                <c:pt idx="147">
                  <c:v>7828</c:v>
                </c:pt>
                <c:pt idx="148">
                  <c:v>7835</c:v>
                </c:pt>
                <c:pt idx="149">
                  <c:v>7872</c:v>
                </c:pt>
                <c:pt idx="150">
                  <c:v>7890</c:v>
                </c:pt>
                <c:pt idx="151">
                  <c:v>7952</c:v>
                </c:pt>
                <c:pt idx="152">
                  <c:v>7954</c:v>
                </c:pt>
                <c:pt idx="153">
                  <c:v>7968</c:v>
                </c:pt>
                <c:pt idx="154">
                  <c:v>8003</c:v>
                </c:pt>
                <c:pt idx="155">
                  <c:v>8010</c:v>
                </c:pt>
                <c:pt idx="156">
                  <c:v>8025</c:v>
                </c:pt>
                <c:pt idx="157">
                  <c:v>8048</c:v>
                </c:pt>
                <c:pt idx="158">
                  <c:v>8054</c:v>
                </c:pt>
                <c:pt idx="159">
                  <c:v>8083</c:v>
                </c:pt>
                <c:pt idx="160">
                  <c:v>8088</c:v>
                </c:pt>
                <c:pt idx="161">
                  <c:v>8140</c:v>
                </c:pt>
                <c:pt idx="162">
                  <c:v>8142</c:v>
                </c:pt>
                <c:pt idx="163">
                  <c:v>8144</c:v>
                </c:pt>
                <c:pt idx="164">
                  <c:v>8178</c:v>
                </c:pt>
                <c:pt idx="165">
                  <c:v>8179</c:v>
                </c:pt>
                <c:pt idx="166">
                  <c:v>8183</c:v>
                </c:pt>
                <c:pt idx="167">
                  <c:v>8226</c:v>
                </c:pt>
                <c:pt idx="168">
                  <c:v>8228</c:v>
                </c:pt>
                <c:pt idx="169">
                  <c:v>8236</c:v>
                </c:pt>
                <c:pt idx="170">
                  <c:v>8239</c:v>
                </c:pt>
                <c:pt idx="171">
                  <c:v>8255</c:v>
                </c:pt>
                <c:pt idx="172">
                  <c:v>8292</c:v>
                </c:pt>
                <c:pt idx="173">
                  <c:v>8306</c:v>
                </c:pt>
                <c:pt idx="174">
                  <c:v>8317</c:v>
                </c:pt>
                <c:pt idx="175">
                  <c:v>8325</c:v>
                </c:pt>
                <c:pt idx="176">
                  <c:v>8353</c:v>
                </c:pt>
                <c:pt idx="177">
                  <c:v>8365</c:v>
                </c:pt>
                <c:pt idx="178">
                  <c:v>8379</c:v>
                </c:pt>
                <c:pt idx="179">
                  <c:v>8381</c:v>
                </c:pt>
                <c:pt idx="180">
                  <c:v>8382</c:v>
                </c:pt>
                <c:pt idx="181">
                  <c:v>8393</c:v>
                </c:pt>
                <c:pt idx="182">
                  <c:v>8419</c:v>
                </c:pt>
                <c:pt idx="183">
                  <c:v>8448</c:v>
                </c:pt>
                <c:pt idx="184">
                  <c:v>8454</c:v>
                </c:pt>
                <c:pt idx="185">
                  <c:v>8472</c:v>
                </c:pt>
                <c:pt idx="186">
                  <c:v>8486</c:v>
                </c:pt>
                <c:pt idx="187">
                  <c:v>8496</c:v>
                </c:pt>
                <c:pt idx="188">
                  <c:v>8498</c:v>
                </c:pt>
                <c:pt idx="189">
                  <c:v>8504</c:v>
                </c:pt>
                <c:pt idx="190">
                  <c:v>8526</c:v>
                </c:pt>
                <c:pt idx="191">
                  <c:v>8530</c:v>
                </c:pt>
                <c:pt idx="192">
                  <c:v>8531</c:v>
                </c:pt>
                <c:pt idx="193">
                  <c:v>8614</c:v>
                </c:pt>
                <c:pt idx="194">
                  <c:v>8617</c:v>
                </c:pt>
                <c:pt idx="195">
                  <c:v>8622</c:v>
                </c:pt>
                <c:pt idx="196">
                  <c:v>8630</c:v>
                </c:pt>
                <c:pt idx="197">
                  <c:v>8635</c:v>
                </c:pt>
                <c:pt idx="198">
                  <c:v>8641</c:v>
                </c:pt>
                <c:pt idx="199">
                  <c:v>8646</c:v>
                </c:pt>
                <c:pt idx="200">
                  <c:v>8660</c:v>
                </c:pt>
                <c:pt idx="201">
                  <c:v>8668</c:v>
                </c:pt>
                <c:pt idx="202">
                  <c:v>8696</c:v>
                </c:pt>
                <c:pt idx="203">
                  <c:v>8701</c:v>
                </c:pt>
                <c:pt idx="204">
                  <c:v>8720</c:v>
                </c:pt>
                <c:pt idx="205">
                  <c:v>8752</c:v>
                </c:pt>
                <c:pt idx="206">
                  <c:v>8760</c:v>
                </c:pt>
                <c:pt idx="207">
                  <c:v>8767</c:v>
                </c:pt>
                <c:pt idx="208">
                  <c:v>8791</c:v>
                </c:pt>
                <c:pt idx="209">
                  <c:v>8817</c:v>
                </c:pt>
                <c:pt idx="210">
                  <c:v>8846</c:v>
                </c:pt>
                <c:pt idx="211">
                  <c:v>8856</c:v>
                </c:pt>
                <c:pt idx="212">
                  <c:v>8865</c:v>
                </c:pt>
                <c:pt idx="213">
                  <c:v>8880</c:v>
                </c:pt>
                <c:pt idx="214">
                  <c:v>8919</c:v>
                </c:pt>
                <c:pt idx="215">
                  <c:v>8921</c:v>
                </c:pt>
                <c:pt idx="216">
                  <c:v>8923</c:v>
                </c:pt>
                <c:pt idx="217">
                  <c:v>8935</c:v>
                </c:pt>
                <c:pt idx="218">
                  <c:v>8953</c:v>
                </c:pt>
                <c:pt idx="219">
                  <c:v>8959</c:v>
                </c:pt>
                <c:pt idx="220">
                  <c:v>8963</c:v>
                </c:pt>
                <c:pt idx="221">
                  <c:v>8970</c:v>
                </c:pt>
                <c:pt idx="222">
                  <c:v>8971</c:v>
                </c:pt>
                <c:pt idx="223">
                  <c:v>8975</c:v>
                </c:pt>
                <c:pt idx="224">
                  <c:v>9014</c:v>
                </c:pt>
                <c:pt idx="225">
                  <c:v>9022</c:v>
                </c:pt>
                <c:pt idx="226">
                  <c:v>9032</c:v>
                </c:pt>
                <c:pt idx="227">
                  <c:v>9040</c:v>
                </c:pt>
                <c:pt idx="228">
                  <c:v>9048</c:v>
                </c:pt>
                <c:pt idx="229">
                  <c:v>9051</c:v>
                </c:pt>
                <c:pt idx="230">
                  <c:v>9064</c:v>
                </c:pt>
                <c:pt idx="231">
                  <c:v>9083</c:v>
                </c:pt>
                <c:pt idx="232">
                  <c:v>9112</c:v>
                </c:pt>
                <c:pt idx="233">
                  <c:v>9129</c:v>
                </c:pt>
                <c:pt idx="234">
                  <c:v>9132</c:v>
                </c:pt>
                <c:pt idx="235">
                  <c:v>9162</c:v>
                </c:pt>
                <c:pt idx="236">
                  <c:v>9208</c:v>
                </c:pt>
                <c:pt idx="237">
                  <c:v>9222</c:v>
                </c:pt>
                <c:pt idx="238">
                  <c:v>9237</c:v>
                </c:pt>
                <c:pt idx="239">
                  <c:v>9251</c:v>
                </c:pt>
                <c:pt idx="240">
                  <c:v>9260</c:v>
                </c:pt>
                <c:pt idx="241">
                  <c:v>9266</c:v>
                </c:pt>
                <c:pt idx="242">
                  <c:v>9279</c:v>
                </c:pt>
                <c:pt idx="243">
                  <c:v>9296</c:v>
                </c:pt>
                <c:pt idx="244">
                  <c:v>9314</c:v>
                </c:pt>
                <c:pt idx="245">
                  <c:v>9319</c:v>
                </c:pt>
                <c:pt idx="246">
                  <c:v>9321</c:v>
                </c:pt>
                <c:pt idx="247">
                  <c:v>9323</c:v>
                </c:pt>
                <c:pt idx="248">
                  <c:v>9325</c:v>
                </c:pt>
                <c:pt idx="249">
                  <c:v>9340</c:v>
                </c:pt>
                <c:pt idx="250">
                  <c:v>9342</c:v>
                </c:pt>
                <c:pt idx="251">
                  <c:v>9348</c:v>
                </c:pt>
                <c:pt idx="252">
                  <c:v>9350</c:v>
                </c:pt>
                <c:pt idx="253">
                  <c:v>9374</c:v>
                </c:pt>
                <c:pt idx="254">
                  <c:v>9398</c:v>
                </c:pt>
                <c:pt idx="255">
                  <c:v>9404</c:v>
                </c:pt>
                <c:pt idx="256">
                  <c:v>9419</c:v>
                </c:pt>
                <c:pt idx="257">
                  <c:v>9429</c:v>
                </c:pt>
                <c:pt idx="258">
                  <c:v>9438</c:v>
                </c:pt>
                <c:pt idx="259">
                  <c:v>9450</c:v>
                </c:pt>
                <c:pt idx="260">
                  <c:v>9459</c:v>
                </c:pt>
                <c:pt idx="261">
                  <c:v>9463</c:v>
                </c:pt>
                <c:pt idx="262">
                  <c:v>9464</c:v>
                </c:pt>
                <c:pt idx="263">
                  <c:v>9471</c:v>
                </c:pt>
                <c:pt idx="264">
                  <c:v>9474</c:v>
                </c:pt>
                <c:pt idx="265">
                  <c:v>9508</c:v>
                </c:pt>
                <c:pt idx="266">
                  <c:v>9515</c:v>
                </c:pt>
                <c:pt idx="267">
                  <c:v>9518</c:v>
                </c:pt>
                <c:pt idx="268">
                  <c:v>9524</c:v>
                </c:pt>
                <c:pt idx="269">
                  <c:v>9527</c:v>
                </c:pt>
                <c:pt idx="270">
                  <c:v>9544</c:v>
                </c:pt>
                <c:pt idx="271">
                  <c:v>9571</c:v>
                </c:pt>
                <c:pt idx="272">
                  <c:v>9576</c:v>
                </c:pt>
                <c:pt idx="273">
                  <c:v>9588</c:v>
                </c:pt>
                <c:pt idx="274">
                  <c:v>9632</c:v>
                </c:pt>
                <c:pt idx="275">
                  <c:v>9645</c:v>
                </c:pt>
                <c:pt idx="276">
                  <c:v>9648</c:v>
                </c:pt>
                <c:pt idx="277">
                  <c:v>9649</c:v>
                </c:pt>
                <c:pt idx="278">
                  <c:v>9654</c:v>
                </c:pt>
                <c:pt idx="279">
                  <c:v>9656</c:v>
                </c:pt>
                <c:pt idx="280">
                  <c:v>9660</c:v>
                </c:pt>
                <c:pt idx="281">
                  <c:v>9666</c:v>
                </c:pt>
                <c:pt idx="282">
                  <c:v>9667</c:v>
                </c:pt>
                <c:pt idx="283">
                  <c:v>9669</c:v>
                </c:pt>
                <c:pt idx="284">
                  <c:v>9674</c:v>
                </c:pt>
                <c:pt idx="285">
                  <c:v>9693</c:v>
                </c:pt>
                <c:pt idx="286">
                  <c:v>9696</c:v>
                </c:pt>
                <c:pt idx="287">
                  <c:v>9718</c:v>
                </c:pt>
                <c:pt idx="288">
                  <c:v>9730</c:v>
                </c:pt>
                <c:pt idx="289">
                  <c:v>9739</c:v>
                </c:pt>
                <c:pt idx="290">
                  <c:v>9740</c:v>
                </c:pt>
                <c:pt idx="291">
                  <c:v>9744</c:v>
                </c:pt>
                <c:pt idx="292">
                  <c:v>9748</c:v>
                </c:pt>
                <c:pt idx="293">
                  <c:v>9770</c:v>
                </c:pt>
                <c:pt idx="294">
                  <c:v>9786</c:v>
                </c:pt>
                <c:pt idx="295">
                  <c:v>9789</c:v>
                </c:pt>
                <c:pt idx="296">
                  <c:v>9797</c:v>
                </c:pt>
                <c:pt idx="297">
                  <c:v>9806</c:v>
                </c:pt>
                <c:pt idx="298">
                  <c:v>9810</c:v>
                </c:pt>
                <c:pt idx="299">
                  <c:v>9841</c:v>
                </c:pt>
                <c:pt idx="300">
                  <c:v>9846</c:v>
                </c:pt>
                <c:pt idx="301">
                  <c:v>9851</c:v>
                </c:pt>
                <c:pt idx="302">
                  <c:v>9854</c:v>
                </c:pt>
                <c:pt idx="303">
                  <c:v>9856</c:v>
                </c:pt>
                <c:pt idx="304">
                  <c:v>9887</c:v>
                </c:pt>
                <c:pt idx="305">
                  <c:v>9888</c:v>
                </c:pt>
                <c:pt idx="306">
                  <c:v>9890</c:v>
                </c:pt>
                <c:pt idx="307">
                  <c:v>9893</c:v>
                </c:pt>
                <c:pt idx="308">
                  <c:v>9895</c:v>
                </c:pt>
                <c:pt idx="309">
                  <c:v>9912</c:v>
                </c:pt>
                <c:pt idx="310">
                  <c:v>9925</c:v>
                </c:pt>
                <c:pt idx="311">
                  <c:v>9926</c:v>
                </c:pt>
                <c:pt idx="312">
                  <c:v>9932</c:v>
                </c:pt>
                <c:pt idx="313">
                  <c:v>9939</c:v>
                </c:pt>
                <c:pt idx="314">
                  <c:v>9941</c:v>
                </c:pt>
                <c:pt idx="315">
                  <c:v>9964</c:v>
                </c:pt>
                <c:pt idx="316">
                  <c:v>9976</c:v>
                </c:pt>
                <c:pt idx="317">
                  <c:v>9978</c:v>
                </c:pt>
                <c:pt idx="318">
                  <c:v>9984</c:v>
                </c:pt>
                <c:pt idx="319">
                  <c:v>9992</c:v>
                </c:pt>
                <c:pt idx="320">
                  <c:v>10001</c:v>
                </c:pt>
                <c:pt idx="321">
                  <c:v>10002</c:v>
                </c:pt>
                <c:pt idx="322">
                  <c:v>10004</c:v>
                </c:pt>
                <c:pt idx="323">
                  <c:v>10020</c:v>
                </c:pt>
                <c:pt idx="324">
                  <c:v>10038</c:v>
                </c:pt>
                <c:pt idx="325">
                  <c:v>10050</c:v>
                </c:pt>
                <c:pt idx="326">
                  <c:v>10051</c:v>
                </c:pt>
                <c:pt idx="327">
                  <c:v>10094</c:v>
                </c:pt>
                <c:pt idx="328">
                  <c:v>10104</c:v>
                </c:pt>
                <c:pt idx="329">
                  <c:v>10110</c:v>
                </c:pt>
                <c:pt idx="330">
                  <c:v>10115</c:v>
                </c:pt>
                <c:pt idx="331">
                  <c:v>10118</c:v>
                </c:pt>
                <c:pt idx="332">
                  <c:v>10121</c:v>
                </c:pt>
                <c:pt idx="333">
                  <c:v>10122</c:v>
                </c:pt>
                <c:pt idx="334">
                  <c:v>10130</c:v>
                </c:pt>
                <c:pt idx="335">
                  <c:v>10131</c:v>
                </c:pt>
                <c:pt idx="336">
                  <c:v>10134</c:v>
                </c:pt>
                <c:pt idx="337">
                  <c:v>10140</c:v>
                </c:pt>
                <c:pt idx="338">
                  <c:v>10144</c:v>
                </c:pt>
                <c:pt idx="339">
                  <c:v>10160</c:v>
                </c:pt>
                <c:pt idx="340">
                  <c:v>10165</c:v>
                </c:pt>
                <c:pt idx="341">
                  <c:v>10174</c:v>
                </c:pt>
                <c:pt idx="342">
                  <c:v>10184</c:v>
                </c:pt>
                <c:pt idx="343">
                  <c:v>10196</c:v>
                </c:pt>
                <c:pt idx="344">
                  <c:v>10210</c:v>
                </c:pt>
                <c:pt idx="345">
                  <c:v>10221</c:v>
                </c:pt>
                <c:pt idx="346">
                  <c:v>10222</c:v>
                </c:pt>
                <c:pt idx="347">
                  <c:v>10231</c:v>
                </c:pt>
                <c:pt idx="348">
                  <c:v>10236</c:v>
                </c:pt>
                <c:pt idx="349">
                  <c:v>10245</c:v>
                </c:pt>
                <c:pt idx="350">
                  <c:v>10252</c:v>
                </c:pt>
                <c:pt idx="351">
                  <c:v>10253</c:v>
                </c:pt>
                <c:pt idx="352">
                  <c:v>10256</c:v>
                </c:pt>
                <c:pt idx="353">
                  <c:v>10259</c:v>
                </c:pt>
                <c:pt idx="354">
                  <c:v>10262</c:v>
                </c:pt>
                <c:pt idx="355">
                  <c:v>10264</c:v>
                </c:pt>
                <c:pt idx="356">
                  <c:v>10268</c:v>
                </c:pt>
                <c:pt idx="357">
                  <c:v>10282</c:v>
                </c:pt>
                <c:pt idx="358">
                  <c:v>10290</c:v>
                </c:pt>
                <c:pt idx="359">
                  <c:v>10296</c:v>
                </c:pt>
                <c:pt idx="360">
                  <c:v>10297</c:v>
                </c:pt>
                <c:pt idx="361">
                  <c:v>10303</c:v>
                </c:pt>
                <c:pt idx="362">
                  <c:v>10311</c:v>
                </c:pt>
                <c:pt idx="363">
                  <c:v>10321</c:v>
                </c:pt>
                <c:pt idx="364">
                  <c:v>10338</c:v>
                </c:pt>
                <c:pt idx="365">
                  <c:v>10342</c:v>
                </c:pt>
                <c:pt idx="366">
                  <c:v>10348</c:v>
                </c:pt>
                <c:pt idx="367">
                  <c:v>10356</c:v>
                </c:pt>
                <c:pt idx="368">
                  <c:v>10366</c:v>
                </c:pt>
                <c:pt idx="369">
                  <c:v>10367</c:v>
                </c:pt>
                <c:pt idx="370">
                  <c:v>10369</c:v>
                </c:pt>
                <c:pt idx="371">
                  <c:v>10375</c:v>
                </c:pt>
                <c:pt idx="372">
                  <c:v>10377</c:v>
                </c:pt>
                <c:pt idx="373">
                  <c:v>10398</c:v>
                </c:pt>
                <c:pt idx="374">
                  <c:v>10399</c:v>
                </c:pt>
                <c:pt idx="375">
                  <c:v>10402</c:v>
                </c:pt>
                <c:pt idx="376">
                  <c:v>10410</c:v>
                </c:pt>
                <c:pt idx="377">
                  <c:v>10422</c:v>
                </c:pt>
                <c:pt idx="378">
                  <c:v>10423</c:v>
                </c:pt>
                <c:pt idx="379">
                  <c:v>10436</c:v>
                </c:pt>
                <c:pt idx="380">
                  <c:v>10446</c:v>
                </c:pt>
                <c:pt idx="381">
                  <c:v>10450</c:v>
                </c:pt>
                <c:pt idx="382">
                  <c:v>10457</c:v>
                </c:pt>
                <c:pt idx="383">
                  <c:v>10464</c:v>
                </c:pt>
                <c:pt idx="384">
                  <c:v>10472</c:v>
                </c:pt>
                <c:pt idx="385">
                  <c:v>10474</c:v>
                </c:pt>
                <c:pt idx="386">
                  <c:v>10476</c:v>
                </c:pt>
                <c:pt idx="387">
                  <c:v>10478</c:v>
                </c:pt>
                <c:pt idx="388">
                  <c:v>10483</c:v>
                </c:pt>
                <c:pt idx="389">
                  <c:v>10504</c:v>
                </c:pt>
                <c:pt idx="390">
                  <c:v>10506</c:v>
                </c:pt>
                <c:pt idx="391">
                  <c:v>10510</c:v>
                </c:pt>
                <c:pt idx="392">
                  <c:v>10516</c:v>
                </c:pt>
                <c:pt idx="393">
                  <c:v>10530</c:v>
                </c:pt>
                <c:pt idx="394">
                  <c:v>10531</c:v>
                </c:pt>
                <c:pt idx="395">
                  <c:v>10532</c:v>
                </c:pt>
                <c:pt idx="396">
                  <c:v>10545</c:v>
                </c:pt>
                <c:pt idx="397">
                  <c:v>10546</c:v>
                </c:pt>
                <c:pt idx="398">
                  <c:v>10552</c:v>
                </c:pt>
                <c:pt idx="399">
                  <c:v>10560</c:v>
                </c:pt>
                <c:pt idx="400">
                  <c:v>10564</c:v>
                </c:pt>
                <c:pt idx="401">
                  <c:v>10565</c:v>
                </c:pt>
                <c:pt idx="402">
                  <c:v>10574</c:v>
                </c:pt>
                <c:pt idx="403">
                  <c:v>10580</c:v>
                </c:pt>
                <c:pt idx="404">
                  <c:v>10587</c:v>
                </c:pt>
                <c:pt idx="405">
                  <c:v>10591</c:v>
                </c:pt>
                <c:pt idx="406">
                  <c:v>10595</c:v>
                </c:pt>
                <c:pt idx="407">
                  <c:v>10596</c:v>
                </c:pt>
                <c:pt idx="408">
                  <c:v>10605</c:v>
                </c:pt>
                <c:pt idx="409">
                  <c:v>10611</c:v>
                </c:pt>
                <c:pt idx="410">
                  <c:v>10613</c:v>
                </c:pt>
                <c:pt idx="411">
                  <c:v>10619</c:v>
                </c:pt>
                <c:pt idx="412">
                  <c:v>10620</c:v>
                </c:pt>
                <c:pt idx="413">
                  <c:v>10636</c:v>
                </c:pt>
                <c:pt idx="414">
                  <c:v>10637</c:v>
                </c:pt>
                <c:pt idx="415">
                  <c:v>10642</c:v>
                </c:pt>
                <c:pt idx="416">
                  <c:v>10651</c:v>
                </c:pt>
                <c:pt idx="417">
                  <c:v>10652</c:v>
                </c:pt>
                <c:pt idx="418">
                  <c:v>10662</c:v>
                </c:pt>
                <c:pt idx="419">
                  <c:v>10670</c:v>
                </c:pt>
                <c:pt idx="420">
                  <c:v>10677</c:v>
                </c:pt>
                <c:pt idx="421">
                  <c:v>10681</c:v>
                </c:pt>
                <c:pt idx="422">
                  <c:v>10683</c:v>
                </c:pt>
                <c:pt idx="423">
                  <c:v>10686</c:v>
                </c:pt>
                <c:pt idx="424">
                  <c:v>10709</c:v>
                </c:pt>
                <c:pt idx="425">
                  <c:v>10716</c:v>
                </c:pt>
                <c:pt idx="426">
                  <c:v>10735</c:v>
                </c:pt>
                <c:pt idx="427">
                  <c:v>10737</c:v>
                </c:pt>
                <c:pt idx="428">
                  <c:v>10740</c:v>
                </c:pt>
                <c:pt idx="429">
                  <c:v>10759</c:v>
                </c:pt>
                <c:pt idx="430">
                  <c:v>10761</c:v>
                </c:pt>
                <c:pt idx="431">
                  <c:v>10767</c:v>
                </c:pt>
                <c:pt idx="432">
                  <c:v>10777</c:v>
                </c:pt>
                <c:pt idx="433">
                  <c:v>10787</c:v>
                </c:pt>
                <c:pt idx="434">
                  <c:v>10788</c:v>
                </c:pt>
                <c:pt idx="435">
                  <c:v>10792</c:v>
                </c:pt>
                <c:pt idx="436">
                  <c:v>10793</c:v>
                </c:pt>
                <c:pt idx="437">
                  <c:v>10797</c:v>
                </c:pt>
                <c:pt idx="438">
                  <c:v>10800</c:v>
                </c:pt>
                <c:pt idx="439">
                  <c:v>10801</c:v>
                </c:pt>
                <c:pt idx="440">
                  <c:v>10805</c:v>
                </c:pt>
                <c:pt idx="441">
                  <c:v>10810</c:v>
                </c:pt>
                <c:pt idx="442">
                  <c:v>10820</c:v>
                </c:pt>
                <c:pt idx="443">
                  <c:v>10822</c:v>
                </c:pt>
                <c:pt idx="444">
                  <c:v>10832</c:v>
                </c:pt>
                <c:pt idx="445">
                  <c:v>10846</c:v>
                </c:pt>
                <c:pt idx="446">
                  <c:v>10856</c:v>
                </c:pt>
                <c:pt idx="447">
                  <c:v>10862</c:v>
                </c:pt>
                <c:pt idx="448">
                  <c:v>10864</c:v>
                </c:pt>
                <c:pt idx="449">
                  <c:v>10866</c:v>
                </c:pt>
                <c:pt idx="450">
                  <c:v>10896</c:v>
                </c:pt>
                <c:pt idx="451">
                  <c:v>10899</c:v>
                </c:pt>
                <c:pt idx="452">
                  <c:v>10900</c:v>
                </c:pt>
                <c:pt idx="453">
                  <c:v>10916</c:v>
                </c:pt>
                <c:pt idx="454">
                  <c:v>10918</c:v>
                </c:pt>
                <c:pt idx="455">
                  <c:v>10928</c:v>
                </c:pt>
                <c:pt idx="456">
                  <c:v>10934</c:v>
                </c:pt>
                <c:pt idx="457">
                  <c:v>10936</c:v>
                </c:pt>
                <c:pt idx="458">
                  <c:v>10938</c:v>
                </c:pt>
                <c:pt idx="459">
                  <c:v>10950</c:v>
                </c:pt>
                <c:pt idx="460">
                  <c:v>10954</c:v>
                </c:pt>
                <c:pt idx="461">
                  <c:v>10959</c:v>
                </c:pt>
                <c:pt idx="462">
                  <c:v>10962</c:v>
                </c:pt>
                <c:pt idx="463">
                  <c:v>10968</c:v>
                </c:pt>
                <c:pt idx="464">
                  <c:v>10974</c:v>
                </c:pt>
                <c:pt idx="465">
                  <c:v>10977</c:v>
                </c:pt>
                <c:pt idx="466">
                  <c:v>10991</c:v>
                </c:pt>
                <c:pt idx="467">
                  <c:v>10994</c:v>
                </c:pt>
                <c:pt idx="468">
                  <c:v>11009</c:v>
                </c:pt>
                <c:pt idx="469">
                  <c:v>11011</c:v>
                </c:pt>
                <c:pt idx="470">
                  <c:v>11012</c:v>
                </c:pt>
                <c:pt idx="471">
                  <c:v>11017</c:v>
                </c:pt>
                <c:pt idx="472">
                  <c:v>11035</c:v>
                </c:pt>
                <c:pt idx="473">
                  <c:v>11044</c:v>
                </c:pt>
                <c:pt idx="474">
                  <c:v>11049</c:v>
                </c:pt>
                <c:pt idx="475">
                  <c:v>11050</c:v>
                </c:pt>
                <c:pt idx="476">
                  <c:v>11054</c:v>
                </c:pt>
                <c:pt idx="477">
                  <c:v>11085</c:v>
                </c:pt>
                <c:pt idx="478">
                  <c:v>11090</c:v>
                </c:pt>
                <c:pt idx="479">
                  <c:v>11111</c:v>
                </c:pt>
                <c:pt idx="480">
                  <c:v>11128</c:v>
                </c:pt>
                <c:pt idx="481">
                  <c:v>11131</c:v>
                </c:pt>
                <c:pt idx="482">
                  <c:v>11133</c:v>
                </c:pt>
                <c:pt idx="483">
                  <c:v>11135</c:v>
                </c:pt>
                <c:pt idx="484">
                  <c:v>11140</c:v>
                </c:pt>
                <c:pt idx="485">
                  <c:v>11158</c:v>
                </c:pt>
                <c:pt idx="486">
                  <c:v>11165</c:v>
                </c:pt>
                <c:pt idx="487">
                  <c:v>11174</c:v>
                </c:pt>
                <c:pt idx="488">
                  <c:v>11175</c:v>
                </c:pt>
                <c:pt idx="489">
                  <c:v>11179</c:v>
                </c:pt>
                <c:pt idx="490">
                  <c:v>11181</c:v>
                </c:pt>
                <c:pt idx="491">
                  <c:v>11183</c:v>
                </c:pt>
                <c:pt idx="492">
                  <c:v>11192</c:v>
                </c:pt>
                <c:pt idx="493">
                  <c:v>11198</c:v>
                </c:pt>
                <c:pt idx="494">
                  <c:v>11205</c:v>
                </c:pt>
                <c:pt idx="495">
                  <c:v>11206</c:v>
                </c:pt>
                <c:pt idx="496">
                  <c:v>11208</c:v>
                </c:pt>
                <c:pt idx="497">
                  <c:v>11211</c:v>
                </c:pt>
                <c:pt idx="498">
                  <c:v>11216</c:v>
                </c:pt>
                <c:pt idx="499">
                  <c:v>11228</c:v>
                </c:pt>
                <c:pt idx="500">
                  <c:v>11244</c:v>
                </c:pt>
                <c:pt idx="501">
                  <c:v>11247</c:v>
                </c:pt>
                <c:pt idx="502">
                  <c:v>11256</c:v>
                </c:pt>
                <c:pt idx="503">
                  <c:v>11268</c:v>
                </c:pt>
                <c:pt idx="504">
                  <c:v>11270</c:v>
                </c:pt>
                <c:pt idx="505">
                  <c:v>11271</c:v>
                </c:pt>
                <c:pt idx="506">
                  <c:v>11272</c:v>
                </c:pt>
                <c:pt idx="507">
                  <c:v>11298</c:v>
                </c:pt>
                <c:pt idx="508">
                  <c:v>11308</c:v>
                </c:pt>
                <c:pt idx="509">
                  <c:v>11318</c:v>
                </c:pt>
                <c:pt idx="510">
                  <c:v>11322</c:v>
                </c:pt>
                <c:pt idx="511">
                  <c:v>11323</c:v>
                </c:pt>
                <c:pt idx="512">
                  <c:v>11324</c:v>
                </c:pt>
                <c:pt idx="513">
                  <c:v>11325</c:v>
                </c:pt>
                <c:pt idx="514">
                  <c:v>11329</c:v>
                </c:pt>
                <c:pt idx="515">
                  <c:v>11343</c:v>
                </c:pt>
                <c:pt idx="516">
                  <c:v>11350</c:v>
                </c:pt>
                <c:pt idx="517">
                  <c:v>11353</c:v>
                </c:pt>
                <c:pt idx="518">
                  <c:v>11356</c:v>
                </c:pt>
                <c:pt idx="519">
                  <c:v>11361</c:v>
                </c:pt>
                <c:pt idx="520">
                  <c:v>11364</c:v>
                </c:pt>
                <c:pt idx="521">
                  <c:v>11368</c:v>
                </c:pt>
                <c:pt idx="522">
                  <c:v>11371</c:v>
                </c:pt>
                <c:pt idx="523">
                  <c:v>11379</c:v>
                </c:pt>
                <c:pt idx="524">
                  <c:v>11383</c:v>
                </c:pt>
                <c:pt idx="525">
                  <c:v>11384</c:v>
                </c:pt>
                <c:pt idx="526">
                  <c:v>11387</c:v>
                </c:pt>
                <c:pt idx="527">
                  <c:v>11396</c:v>
                </c:pt>
                <c:pt idx="528">
                  <c:v>11398</c:v>
                </c:pt>
                <c:pt idx="529">
                  <c:v>11403</c:v>
                </c:pt>
                <c:pt idx="530">
                  <c:v>11408</c:v>
                </c:pt>
                <c:pt idx="531">
                  <c:v>11409</c:v>
                </c:pt>
                <c:pt idx="532">
                  <c:v>11429</c:v>
                </c:pt>
                <c:pt idx="533">
                  <c:v>11447</c:v>
                </c:pt>
                <c:pt idx="534">
                  <c:v>11450</c:v>
                </c:pt>
                <c:pt idx="535">
                  <c:v>11452</c:v>
                </c:pt>
                <c:pt idx="536">
                  <c:v>11456</c:v>
                </c:pt>
                <c:pt idx="537">
                  <c:v>11460</c:v>
                </c:pt>
                <c:pt idx="538">
                  <c:v>11473</c:v>
                </c:pt>
                <c:pt idx="539">
                  <c:v>11483</c:v>
                </c:pt>
                <c:pt idx="540">
                  <c:v>11489</c:v>
                </c:pt>
                <c:pt idx="541">
                  <c:v>11494</c:v>
                </c:pt>
                <c:pt idx="542">
                  <c:v>11495</c:v>
                </c:pt>
                <c:pt idx="543">
                  <c:v>11497</c:v>
                </c:pt>
                <c:pt idx="544">
                  <c:v>11510</c:v>
                </c:pt>
                <c:pt idx="545">
                  <c:v>11528</c:v>
                </c:pt>
                <c:pt idx="546">
                  <c:v>11535</c:v>
                </c:pt>
                <c:pt idx="547">
                  <c:v>11538</c:v>
                </c:pt>
                <c:pt idx="548">
                  <c:v>11552</c:v>
                </c:pt>
                <c:pt idx="549">
                  <c:v>11557</c:v>
                </c:pt>
                <c:pt idx="550">
                  <c:v>11564</c:v>
                </c:pt>
                <c:pt idx="551">
                  <c:v>11565</c:v>
                </c:pt>
                <c:pt idx="552">
                  <c:v>11576</c:v>
                </c:pt>
                <c:pt idx="553">
                  <c:v>11580</c:v>
                </c:pt>
                <c:pt idx="554">
                  <c:v>11582</c:v>
                </c:pt>
                <c:pt idx="555">
                  <c:v>11600</c:v>
                </c:pt>
                <c:pt idx="556">
                  <c:v>11602</c:v>
                </c:pt>
                <c:pt idx="557">
                  <c:v>11607</c:v>
                </c:pt>
                <c:pt idx="558">
                  <c:v>11622</c:v>
                </c:pt>
                <c:pt idx="559">
                  <c:v>11624</c:v>
                </c:pt>
                <c:pt idx="560">
                  <c:v>11626</c:v>
                </c:pt>
                <c:pt idx="561">
                  <c:v>11638</c:v>
                </c:pt>
                <c:pt idx="562">
                  <c:v>11645</c:v>
                </c:pt>
                <c:pt idx="563">
                  <c:v>11655</c:v>
                </c:pt>
                <c:pt idx="564">
                  <c:v>11656</c:v>
                </c:pt>
                <c:pt idx="565">
                  <c:v>11660</c:v>
                </c:pt>
                <c:pt idx="566">
                  <c:v>11668</c:v>
                </c:pt>
                <c:pt idx="567">
                  <c:v>11678</c:v>
                </c:pt>
                <c:pt idx="568">
                  <c:v>11687</c:v>
                </c:pt>
                <c:pt idx="569">
                  <c:v>11688</c:v>
                </c:pt>
                <c:pt idx="570">
                  <c:v>11689</c:v>
                </c:pt>
                <c:pt idx="571">
                  <c:v>11691</c:v>
                </c:pt>
                <c:pt idx="572">
                  <c:v>11699</c:v>
                </c:pt>
                <c:pt idx="573">
                  <c:v>11718</c:v>
                </c:pt>
                <c:pt idx="574">
                  <c:v>11735</c:v>
                </c:pt>
                <c:pt idx="575">
                  <c:v>11738</c:v>
                </c:pt>
                <c:pt idx="576">
                  <c:v>11749</c:v>
                </c:pt>
                <c:pt idx="577">
                  <c:v>11759</c:v>
                </c:pt>
                <c:pt idx="578">
                  <c:v>11763</c:v>
                </c:pt>
                <c:pt idx="579">
                  <c:v>11766</c:v>
                </c:pt>
                <c:pt idx="580">
                  <c:v>11772</c:v>
                </c:pt>
                <c:pt idx="581">
                  <c:v>11784</c:v>
                </c:pt>
                <c:pt idx="582">
                  <c:v>11787</c:v>
                </c:pt>
                <c:pt idx="583">
                  <c:v>11798</c:v>
                </c:pt>
                <c:pt idx="584">
                  <c:v>11802</c:v>
                </c:pt>
                <c:pt idx="585">
                  <c:v>11806</c:v>
                </c:pt>
                <c:pt idx="586">
                  <c:v>11828</c:v>
                </c:pt>
                <c:pt idx="587">
                  <c:v>11835</c:v>
                </c:pt>
                <c:pt idx="588">
                  <c:v>11851</c:v>
                </c:pt>
                <c:pt idx="589">
                  <c:v>11856</c:v>
                </c:pt>
                <c:pt idx="590">
                  <c:v>11858</c:v>
                </c:pt>
                <c:pt idx="591">
                  <c:v>11862</c:v>
                </c:pt>
                <c:pt idx="592">
                  <c:v>11870</c:v>
                </c:pt>
                <c:pt idx="593">
                  <c:v>11876</c:v>
                </c:pt>
                <c:pt idx="594">
                  <c:v>11877</c:v>
                </c:pt>
                <c:pt idx="595">
                  <c:v>11881</c:v>
                </c:pt>
                <c:pt idx="596">
                  <c:v>11884</c:v>
                </c:pt>
                <c:pt idx="597">
                  <c:v>11892</c:v>
                </c:pt>
                <c:pt idx="598">
                  <c:v>11897</c:v>
                </c:pt>
                <c:pt idx="599">
                  <c:v>11910</c:v>
                </c:pt>
                <c:pt idx="600">
                  <c:v>11912</c:v>
                </c:pt>
                <c:pt idx="601">
                  <c:v>11913</c:v>
                </c:pt>
                <c:pt idx="602">
                  <c:v>11914</c:v>
                </c:pt>
                <c:pt idx="603">
                  <c:v>11919</c:v>
                </c:pt>
                <c:pt idx="604">
                  <c:v>11938</c:v>
                </c:pt>
                <c:pt idx="605">
                  <c:v>11944</c:v>
                </c:pt>
                <c:pt idx="606">
                  <c:v>11952</c:v>
                </c:pt>
                <c:pt idx="607">
                  <c:v>11963</c:v>
                </c:pt>
                <c:pt idx="608">
                  <c:v>11970</c:v>
                </c:pt>
                <c:pt idx="609">
                  <c:v>11973</c:v>
                </c:pt>
                <c:pt idx="610">
                  <c:v>11975</c:v>
                </c:pt>
                <c:pt idx="611">
                  <c:v>11976</c:v>
                </c:pt>
                <c:pt idx="612">
                  <c:v>12002</c:v>
                </c:pt>
                <c:pt idx="613">
                  <c:v>12009</c:v>
                </c:pt>
                <c:pt idx="614">
                  <c:v>12024</c:v>
                </c:pt>
                <c:pt idx="615">
                  <c:v>12027</c:v>
                </c:pt>
                <c:pt idx="616">
                  <c:v>12030</c:v>
                </c:pt>
                <c:pt idx="617">
                  <c:v>12033</c:v>
                </c:pt>
                <c:pt idx="618">
                  <c:v>12034</c:v>
                </c:pt>
                <c:pt idx="619">
                  <c:v>12036</c:v>
                </c:pt>
                <c:pt idx="620">
                  <c:v>12038</c:v>
                </c:pt>
                <c:pt idx="621">
                  <c:v>12042</c:v>
                </c:pt>
                <c:pt idx="622">
                  <c:v>12046</c:v>
                </c:pt>
                <c:pt idx="623">
                  <c:v>12055</c:v>
                </c:pt>
                <c:pt idx="624">
                  <c:v>12056</c:v>
                </c:pt>
                <c:pt idx="625">
                  <c:v>12057</c:v>
                </c:pt>
                <c:pt idx="626">
                  <c:v>12059</c:v>
                </c:pt>
                <c:pt idx="627">
                  <c:v>12066</c:v>
                </c:pt>
                <c:pt idx="628">
                  <c:v>12074</c:v>
                </c:pt>
                <c:pt idx="629">
                  <c:v>12075</c:v>
                </c:pt>
                <c:pt idx="630">
                  <c:v>12080</c:v>
                </c:pt>
                <c:pt idx="631">
                  <c:v>12090</c:v>
                </c:pt>
                <c:pt idx="632">
                  <c:v>12094</c:v>
                </c:pt>
                <c:pt idx="633">
                  <c:v>12095</c:v>
                </c:pt>
                <c:pt idx="634">
                  <c:v>12097</c:v>
                </c:pt>
                <c:pt idx="635">
                  <c:v>12105</c:v>
                </c:pt>
                <c:pt idx="636">
                  <c:v>12113</c:v>
                </c:pt>
                <c:pt idx="637">
                  <c:v>12114</c:v>
                </c:pt>
                <c:pt idx="638">
                  <c:v>12130</c:v>
                </c:pt>
                <c:pt idx="639">
                  <c:v>12135</c:v>
                </c:pt>
                <c:pt idx="640">
                  <c:v>12136</c:v>
                </c:pt>
                <c:pt idx="641">
                  <c:v>12138</c:v>
                </c:pt>
                <c:pt idx="642">
                  <c:v>12140</c:v>
                </c:pt>
                <c:pt idx="643">
                  <c:v>12143</c:v>
                </c:pt>
                <c:pt idx="644">
                  <c:v>12155</c:v>
                </c:pt>
                <c:pt idx="645">
                  <c:v>12162</c:v>
                </c:pt>
                <c:pt idx="646">
                  <c:v>12164</c:v>
                </c:pt>
                <c:pt idx="647">
                  <c:v>12170</c:v>
                </c:pt>
                <c:pt idx="648">
                  <c:v>12172</c:v>
                </c:pt>
                <c:pt idx="649">
                  <c:v>12175</c:v>
                </c:pt>
                <c:pt idx="650">
                  <c:v>12178</c:v>
                </c:pt>
                <c:pt idx="651">
                  <c:v>12181</c:v>
                </c:pt>
                <c:pt idx="652">
                  <c:v>12194</c:v>
                </c:pt>
                <c:pt idx="653">
                  <c:v>12196</c:v>
                </c:pt>
                <c:pt idx="654">
                  <c:v>12197</c:v>
                </c:pt>
                <c:pt idx="655">
                  <c:v>12206</c:v>
                </c:pt>
                <c:pt idx="656">
                  <c:v>12218</c:v>
                </c:pt>
                <c:pt idx="657">
                  <c:v>12228</c:v>
                </c:pt>
                <c:pt idx="658">
                  <c:v>12233</c:v>
                </c:pt>
                <c:pt idx="659">
                  <c:v>12249</c:v>
                </c:pt>
                <c:pt idx="660">
                  <c:v>12257</c:v>
                </c:pt>
                <c:pt idx="661">
                  <c:v>12263</c:v>
                </c:pt>
                <c:pt idx="662">
                  <c:v>12269</c:v>
                </c:pt>
                <c:pt idx="663">
                  <c:v>12272</c:v>
                </c:pt>
                <c:pt idx="664">
                  <c:v>12275</c:v>
                </c:pt>
                <c:pt idx="665">
                  <c:v>12284</c:v>
                </c:pt>
                <c:pt idx="666">
                  <c:v>12289</c:v>
                </c:pt>
                <c:pt idx="667">
                  <c:v>12293</c:v>
                </c:pt>
                <c:pt idx="668">
                  <c:v>12311</c:v>
                </c:pt>
                <c:pt idx="669">
                  <c:v>12318</c:v>
                </c:pt>
                <c:pt idx="670">
                  <c:v>12319</c:v>
                </c:pt>
                <c:pt idx="671">
                  <c:v>12329</c:v>
                </c:pt>
                <c:pt idx="672">
                  <c:v>12333</c:v>
                </c:pt>
                <c:pt idx="673">
                  <c:v>12335</c:v>
                </c:pt>
                <c:pt idx="674">
                  <c:v>12336</c:v>
                </c:pt>
                <c:pt idx="675">
                  <c:v>12338</c:v>
                </c:pt>
                <c:pt idx="676">
                  <c:v>12339</c:v>
                </c:pt>
                <c:pt idx="677">
                  <c:v>12351</c:v>
                </c:pt>
                <c:pt idx="678">
                  <c:v>12353</c:v>
                </c:pt>
                <c:pt idx="679">
                  <c:v>12355</c:v>
                </c:pt>
                <c:pt idx="680">
                  <c:v>12369</c:v>
                </c:pt>
                <c:pt idx="681">
                  <c:v>12385</c:v>
                </c:pt>
                <c:pt idx="682">
                  <c:v>12395</c:v>
                </c:pt>
                <c:pt idx="683">
                  <c:v>12398</c:v>
                </c:pt>
                <c:pt idx="684">
                  <c:v>12401</c:v>
                </c:pt>
                <c:pt idx="685">
                  <c:v>12407</c:v>
                </c:pt>
                <c:pt idx="686">
                  <c:v>12425</c:v>
                </c:pt>
                <c:pt idx="687">
                  <c:v>12426</c:v>
                </c:pt>
                <c:pt idx="688">
                  <c:v>12429</c:v>
                </c:pt>
                <c:pt idx="689">
                  <c:v>12430</c:v>
                </c:pt>
                <c:pt idx="690">
                  <c:v>12433</c:v>
                </c:pt>
                <c:pt idx="691">
                  <c:v>12437</c:v>
                </c:pt>
                <c:pt idx="692">
                  <c:v>12452</c:v>
                </c:pt>
                <c:pt idx="693">
                  <c:v>12455</c:v>
                </c:pt>
                <c:pt idx="694">
                  <c:v>12456</c:v>
                </c:pt>
                <c:pt idx="695">
                  <c:v>12467</c:v>
                </c:pt>
                <c:pt idx="696">
                  <c:v>12469</c:v>
                </c:pt>
                <c:pt idx="697">
                  <c:v>12472</c:v>
                </c:pt>
                <c:pt idx="698">
                  <c:v>12473</c:v>
                </c:pt>
                <c:pt idx="699">
                  <c:v>12477</c:v>
                </c:pt>
                <c:pt idx="700">
                  <c:v>12493</c:v>
                </c:pt>
                <c:pt idx="701">
                  <c:v>12495</c:v>
                </c:pt>
                <c:pt idx="702">
                  <c:v>12515</c:v>
                </c:pt>
                <c:pt idx="703">
                  <c:v>12530</c:v>
                </c:pt>
                <c:pt idx="704">
                  <c:v>12534</c:v>
                </c:pt>
                <c:pt idx="705">
                  <c:v>12545</c:v>
                </c:pt>
                <c:pt idx="706">
                  <c:v>12550</c:v>
                </c:pt>
                <c:pt idx="707">
                  <c:v>12557</c:v>
                </c:pt>
                <c:pt idx="708">
                  <c:v>12578</c:v>
                </c:pt>
                <c:pt idx="709">
                  <c:v>12582</c:v>
                </c:pt>
                <c:pt idx="710">
                  <c:v>12584</c:v>
                </c:pt>
                <c:pt idx="711">
                  <c:v>12593</c:v>
                </c:pt>
                <c:pt idx="712">
                  <c:v>12596</c:v>
                </c:pt>
                <c:pt idx="713">
                  <c:v>12603</c:v>
                </c:pt>
                <c:pt idx="714">
                  <c:v>12612</c:v>
                </c:pt>
                <c:pt idx="715">
                  <c:v>12620</c:v>
                </c:pt>
                <c:pt idx="716">
                  <c:v>12624</c:v>
                </c:pt>
                <c:pt idx="717">
                  <c:v>12630</c:v>
                </c:pt>
                <c:pt idx="718">
                  <c:v>12631</c:v>
                </c:pt>
                <c:pt idx="719">
                  <c:v>12635</c:v>
                </c:pt>
                <c:pt idx="720">
                  <c:v>12640</c:v>
                </c:pt>
                <c:pt idx="721">
                  <c:v>12650</c:v>
                </c:pt>
                <c:pt idx="722">
                  <c:v>12660</c:v>
                </c:pt>
                <c:pt idx="723">
                  <c:v>12661</c:v>
                </c:pt>
                <c:pt idx="724">
                  <c:v>12665</c:v>
                </c:pt>
                <c:pt idx="725">
                  <c:v>12667</c:v>
                </c:pt>
                <c:pt idx="726">
                  <c:v>12672</c:v>
                </c:pt>
                <c:pt idx="727">
                  <c:v>12682</c:v>
                </c:pt>
                <c:pt idx="728">
                  <c:v>12691</c:v>
                </c:pt>
                <c:pt idx="729">
                  <c:v>12699</c:v>
                </c:pt>
                <c:pt idx="730">
                  <c:v>12712</c:v>
                </c:pt>
                <c:pt idx="731">
                  <c:v>12713</c:v>
                </c:pt>
                <c:pt idx="732">
                  <c:v>12725</c:v>
                </c:pt>
                <c:pt idx="733">
                  <c:v>12734</c:v>
                </c:pt>
                <c:pt idx="734">
                  <c:v>12739</c:v>
                </c:pt>
                <c:pt idx="735">
                  <c:v>12746</c:v>
                </c:pt>
                <c:pt idx="736">
                  <c:v>12754</c:v>
                </c:pt>
                <c:pt idx="737">
                  <c:v>12756</c:v>
                </c:pt>
                <c:pt idx="738">
                  <c:v>12761</c:v>
                </c:pt>
                <c:pt idx="739">
                  <c:v>12764</c:v>
                </c:pt>
                <c:pt idx="740">
                  <c:v>12765</c:v>
                </c:pt>
                <c:pt idx="741">
                  <c:v>12781</c:v>
                </c:pt>
                <c:pt idx="742">
                  <c:v>12785</c:v>
                </c:pt>
                <c:pt idx="743">
                  <c:v>12786</c:v>
                </c:pt>
                <c:pt idx="744">
                  <c:v>12789</c:v>
                </c:pt>
                <c:pt idx="745">
                  <c:v>12793</c:v>
                </c:pt>
                <c:pt idx="746">
                  <c:v>12802</c:v>
                </c:pt>
                <c:pt idx="747">
                  <c:v>12804</c:v>
                </c:pt>
                <c:pt idx="748">
                  <c:v>12810</c:v>
                </c:pt>
                <c:pt idx="749">
                  <c:v>12831</c:v>
                </c:pt>
                <c:pt idx="750">
                  <c:v>12833</c:v>
                </c:pt>
                <c:pt idx="751">
                  <c:v>12849</c:v>
                </c:pt>
                <c:pt idx="752">
                  <c:v>12858</c:v>
                </c:pt>
                <c:pt idx="753">
                  <c:v>12862</c:v>
                </c:pt>
                <c:pt idx="754">
                  <c:v>12872</c:v>
                </c:pt>
                <c:pt idx="755">
                  <c:v>12873</c:v>
                </c:pt>
                <c:pt idx="756">
                  <c:v>12876</c:v>
                </c:pt>
                <c:pt idx="757">
                  <c:v>12882</c:v>
                </c:pt>
                <c:pt idx="758">
                  <c:v>12889</c:v>
                </c:pt>
                <c:pt idx="759">
                  <c:v>12893</c:v>
                </c:pt>
                <c:pt idx="760">
                  <c:v>12897</c:v>
                </c:pt>
                <c:pt idx="761">
                  <c:v>12904</c:v>
                </c:pt>
                <c:pt idx="762">
                  <c:v>12906</c:v>
                </c:pt>
                <c:pt idx="763">
                  <c:v>12919</c:v>
                </c:pt>
                <c:pt idx="764">
                  <c:v>12931</c:v>
                </c:pt>
                <c:pt idx="765">
                  <c:v>12935</c:v>
                </c:pt>
                <c:pt idx="766">
                  <c:v>12950</c:v>
                </c:pt>
                <c:pt idx="767">
                  <c:v>12961</c:v>
                </c:pt>
                <c:pt idx="768">
                  <c:v>12964</c:v>
                </c:pt>
                <c:pt idx="769">
                  <c:v>12973</c:v>
                </c:pt>
                <c:pt idx="770">
                  <c:v>12974</c:v>
                </c:pt>
                <c:pt idx="771">
                  <c:v>12981</c:v>
                </c:pt>
                <c:pt idx="772">
                  <c:v>12996</c:v>
                </c:pt>
                <c:pt idx="773">
                  <c:v>13013</c:v>
                </c:pt>
                <c:pt idx="774">
                  <c:v>13014</c:v>
                </c:pt>
                <c:pt idx="775">
                  <c:v>13018</c:v>
                </c:pt>
                <c:pt idx="776">
                  <c:v>13023</c:v>
                </c:pt>
                <c:pt idx="777">
                  <c:v>13032</c:v>
                </c:pt>
                <c:pt idx="778">
                  <c:v>13040</c:v>
                </c:pt>
                <c:pt idx="779">
                  <c:v>13042</c:v>
                </c:pt>
                <c:pt idx="780">
                  <c:v>13060</c:v>
                </c:pt>
                <c:pt idx="781">
                  <c:v>13061</c:v>
                </c:pt>
                <c:pt idx="782">
                  <c:v>13064</c:v>
                </c:pt>
                <c:pt idx="783">
                  <c:v>13066</c:v>
                </c:pt>
                <c:pt idx="784">
                  <c:v>13068</c:v>
                </c:pt>
                <c:pt idx="785">
                  <c:v>13072</c:v>
                </c:pt>
                <c:pt idx="786">
                  <c:v>13073</c:v>
                </c:pt>
                <c:pt idx="787">
                  <c:v>13078</c:v>
                </c:pt>
                <c:pt idx="788">
                  <c:v>13101</c:v>
                </c:pt>
                <c:pt idx="789">
                  <c:v>13111</c:v>
                </c:pt>
                <c:pt idx="790">
                  <c:v>13115</c:v>
                </c:pt>
                <c:pt idx="791">
                  <c:v>13116</c:v>
                </c:pt>
                <c:pt idx="792">
                  <c:v>13118</c:v>
                </c:pt>
                <c:pt idx="793">
                  <c:v>13127</c:v>
                </c:pt>
                <c:pt idx="794">
                  <c:v>13135</c:v>
                </c:pt>
                <c:pt idx="795">
                  <c:v>13164</c:v>
                </c:pt>
                <c:pt idx="796">
                  <c:v>13169</c:v>
                </c:pt>
                <c:pt idx="797">
                  <c:v>13174</c:v>
                </c:pt>
                <c:pt idx="798">
                  <c:v>13189</c:v>
                </c:pt>
                <c:pt idx="799">
                  <c:v>13196</c:v>
                </c:pt>
                <c:pt idx="800">
                  <c:v>13197</c:v>
                </c:pt>
                <c:pt idx="801">
                  <c:v>13200</c:v>
                </c:pt>
                <c:pt idx="802">
                  <c:v>13206</c:v>
                </c:pt>
                <c:pt idx="803">
                  <c:v>13209</c:v>
                </c:pt>
                <c:pt idx="804">
                  <c:v>13221</c:v>
                </c:pt>
                <c:pt idx="805">
                  <c:v>13225</c:v>
                </c:pt>
                <c:pt idx="806">
                  <c:v>13232</c:v>
                </c:pt>
                <c:pt idx="807">
                  <c:v>13242</c:v>
                </c:pt>
                <c:pt idx="808">
                  <c:v>13248</c:v>
                </c:pt>
                <c:pt idx="809">
                  <c:v>13253</c:v>
                </c:pt>
                <c:pt idx="810">
                  <c:v>13258</c:v>
                </c:pt>
                <c:pt idx="811">
                  <c:v>13266</c:v>
                </c:pt>
                <c:pt idx="812">
                  <c:v>13273</c:v>
                </c:pt>
                <c:pt idx="813">
                  <c:v>13280</c:v>
                </c:pt>
                <c:pt idx="814">
                  <c:v>13304</c:v>
                </c:pt>
                <c:pt idx="815">
                  <c:v>13313</c:v>
                </c:pt>
                <c:pt idx="816">
                  <c:v>13315</c:v>
                </c:pt>
                <c:pt idx="817">
                  <c:v>13323</c:v>
                </c:pt>
                <c:pt idx="818">
                  <c:v>13339</c:v>
                </c:pt>
                <c:pt idx="819">
                  <c:v>13344</c:v>
                </c:pt>
                <c:pt idx="820">
                  <c:v>13370</c:v>
                </c:pt>
                <c:pt idx="821">
                  <c:v>13379</c:v>
                </c:pt>
                <c:pt idx="822">
                  <c:v>13382</c:v>
                </c:pt>
                <c:pt idx="823">
                  <c:v>13389</c:v>
                </c:pt>
                <c:pt idx="824">
                  <c:v>13406</c:v>
                </c:pt>
                <c:pt idx="825">
                  <c:v>13420</c:v>
                </c:pt>
                <c:pt idx="826">
                  <c:v>13423</c:v>
                </c:pt>
                <c:pt idx="827">
                  <c:v>13425</c:v>
                </c:pt>
                <c:pt idx="828">
                  <c:v>13428</c:v>
                </c:pt>
                <c:pt idx="829">
                  <c:v>13436</c:v>
                </c:pt>
                <c:pt idx="830">
                  <c:v>13440</c:v>
                </c:pt>
                <c:pt idx="831">
                  <c:v>13442</c:v>
                </c:pt>
                <c:pt idx="832">
                  <c:v>13446</c:v>
                </c:pt>
                <c:pt idx="833">
                  <c:v>13448</c:v>
                </c:pt>
                <c:pt idx="834">
                  <c:v>13460</c:v>
                </c:pt>
                <c:pt idx="835">
                  <c:v>13461</c:v>
                </c:pt>
                <c:pt idx="836">
                  <c:v>13463</c:v>
                </c:pt>
                <c:pt idx="837">
                  <c:v>13473</c:v>
                </c:pt>
                <c:pt idx="838">
                  <c:v>13475</c:v>
                </c:pt>
                <c:pt idx="839">
                  <c:v>13498</c:v>
                </c:pt>
                <c:pt idx="840">
                  <c:v>13505</c:v>
                </c:pt>
                <c:pt idx="841">
                  <c:v>13508</c:v>
                </c:pt>
                <c:pt idx="842">
                  <c:v>13511</c:v>
                </c:pt>
                <c:pt idx="843">
                  <c:v>13512</c:v>
                </c:pt>
                <c:pt idx="844">
                  <c:v>13538</c:v>
                </c:pt>
                <c:pt idx="845">
                  <c:v>13554</c:v>
                </c:pt>
                <c:pt idx="846">
                  <c:v>13583</c:v>
                </c:pt>
                <c:pt idx="847">
                  <c:v>13591</c:v>
                </c:pt>
                <c:pt idx="848">
                  <c:v>13594</c:v>
                </c:pt>
                <c:pt idx="849">
                  <c:v>13601</c:v>
                </c:pt>
                <c:pt idx="850">
                  <c:v>13604</c:v>
                </c:pt>
                <c:pt idx="851">
                  <c:v>13611</c:v>
                </c:pt>
                <c:pt idx="852">
                  <c:v>13628</c:v>
                </c:pt>
                <c:pt idx="853">
                  <c:v>13651</c:v>
                </c:pt>
                <c:pt idx="854">
                  <c:v>13654</c:v>
                </c:pt>
                <c:pt idx="855">
                  <c:v>13655</c:v>
                </c:pt>
                <c:pt idx="856">
                  <c:v>13664</c:v>
                </c:pt>
                <c:pt idx="857">
                  <c:v>13667</c:v>
                </c:pt>
                <c:pt idx="858">
                  <c:v>13676</c:v>
                </c:pt>
                <c:pt idx="859">
                  <c:v>13677</c:v>
                </c:pt>
                <c:pt idx="860">
                  <c:v>13689</c:v>
                </c:pt>
                <c:pt idx="861">
                  <c:v>13692</c:v>
                </c:pt>
                <c:pt idx="862">
                  <c:v>13697</c:v>
                </c:pt>
                <c:pt idx="863">
                  <c:v>13708</c:v>
                </c:pt>
                <c:pt idx="864">
                  <c:v>13712</c:v>
                </c:pt>
                <c:pt idx="865">
                  <c:v>13716</c:v>
                </c:pt>
                <c:pt idx="866">
                  <c:v>13725</c:v>
                </c:pt>
                <c:pt idx="867">
                  <c:v>13727</c:v>
                </c:pt>
                <c:pt idx="868">
                  <c:v>13729</c:v>
                </c:pt>
                <c:pt idx="869">
                  <c:v>13730</c:v>
                </c:pt>
                <c:pt idx="870">
                  <c:v>13732</c:v>
                </c:pt>
                <c:pt idx="871">
                  <c:v>13753</c:v>
                </c:pt>
                <c:pt idx="872">
                  <c:v>13755</c:v>
                </c:pt>
                <c:pt idx="873">
                  <c:v>13761</c:v>
                </c:pt>
                <c:pt idx="874">
                  <c:v>13768</c:v>
                </c:pt>
                <c:pt idx="875">
                  <c:v>13770</c:v>
                </c:pt>
                <c:pt idx="876">
                  <c:v>13778</c:v>
                </c:pt>
                <c:pt idx="877">
                  <c:v>13788</c:v>
                </c:pt>
                <c:pt idx="878">
                  <c:v>13800</c:v>
                </c:pt>
                <c:pt idx="879">
                  <c:v>13839</c:v>
                </c:pt>
                <c:pt idx="880">
                  <c:v>13848</c:v>
                </c:pt>
                <c:pt idx="881">
                  <c:v>13866</c:v>
                </c:pt>
                <c:pt idx="882">
                  <c:v>13873</c:v>
                </c:pt>
                <c:pt idx="883">
                  <c:v>13892</c:v>
                </c:pt>
                <c:pt idx="884">
                  <c:v>13903</c:v>
                </c:pt>
                <c:pt idx="885">
                  <c:v>13912</c:v>
                </c:pt>
                <c:pt idx="886">
                  <c:v>13916</c:v>
                </c:pt>
                <c:pt idx="887">
                  <c:v>13933</c:v>
                </c:pt>
                <c:pt idx="888">
                  <c:v>13954</c:v>
                </c:pt>
                <c:pt idx="889">
                  <c:v>13957</c:v>
                </c:pt>
                <c:pt idx="890">
                  <c:v>13963</c:v>
                </c:pt>
                <c:pt idx="891">
                  <c:v>13970</c:v>
                </c:pt>
                <c:pt idx="892">
                  <c:v>13975</c:v>
                </c:pt>
                <c:pt idx="893">
                  <c:v>13981</c:v>
                </c:pt>
                <c:pt idx="894">
                  <c:v>13996</c:v>
                </c:pt>
                <c:pt idx="895">
                  <c:v>14001</c:v>
                </c:pt>
                <c:pt idx="896">
                  <c:v>14002</c:v>
                </c:pt>
                <c:pt idx="897">
                  <c:v>14012</c:v>
                </c:pt>
                <c:pt idx="898">
                  <c:v>14052</c:v>
                </c:pt>
                <c:pt idx="899">
                  <c:v>14053</c:v>
                </c:pt>
                <c:pt idx="900">
                  <c:v>14056</c:v>
                </c:pt>
                <c:pt idx="901">
                  <c:v>14057</c:v>
                </c:pt>
                <c:pt idx="902">
                  <c:v>14059</c:v>
                </c:pt>
                <c:pt idx="903">
                  <c:v>14063</c:v>
                </c:pt>
                <c:pt idx="904">
                  <c:v>14068</c:v>
                </c:pt>
                <c:pt idx="905">
                  <c:v>14084</c:v>
                </c:pt>
                <c:pt idx="906">
                  <c:v>14088</c:v>
                </c:pt>
                <c:pt idx="907">
                  <c:v>14090</c:v>
                </c:pt>
                <c:pt idx="908">
                  <c:v>14097</c:v>
                </c:pt>
                <c:pt idx="909">
                  <c:v>14099</c:v>
                </c:pt>
                <c:pt idx="910">
                  <c:v>14100</c:v>
                </c:pt>
                <c:pt idx="911">
                  <c:v>14110</c:v>
                </c:pt>
                <c:pt idx="912">
                  <c:v>14114</c:v>
                </c:pt>
                <c:pt idx="913">
                  <c:v>14127</c:v>
                </c:pt>
                <c:pt idx="914">
                  <c:v>14144</c:v>
                </c:pt>
                <c:pt idx="915">
                  <c:v>14155</c:v>
                </c:pt>
                <c:pt idx="916">
                  <c:v>14170</c:v>
                </c:pt>
                <c:pt idx="917">
                  <c:v>14174</c:v>
                </c:pt>
                <c:pt idx="918">
                  <c:v>14181</c:v>
                </c:pt>
                <c:pt idx="919">
                  <c:v>14199</c:v>
                </c:pt>
                <c:pt idx="920">
                  <c:v>14200</c:v>
                </c:pt>
                <c:pt idx="921">
                  <c:v>14207</c:v>
                </c:pt>
                <c:pt idx="922">
                  <c:v>14212</c:v>
                </c:pt>
                <c:pt idx="923">
                  <c:v>14213</c:v>
                </c:pt>
                <c:pt idx="924">
                  <c:v>14224</c:v>
                </c:pt>
                <c:pt idx="925">
                  <c:v>14225</c:v>
                </c:pt>
                <c:pt idx="926">
                  <c:v>14228</c:v>
                </c:pt>
                <c:pt idx="927">
                  <c:v>14246</c:v>
                </c:pt>
                <c:pt idx="928">
                  <c:v>14247</c:v>
                </c:pt>
                <c:pt idx="929">
                  <c:v>14303</c:v>
                </c:pt>
                <c:pt idx="930">
                  <c:v>14314</c:v>
                </c:pt>
                <c:pt idx="931">
                  <c:v>14325</c:v>
                </c:pt>
                <c:pt idx="932">
                  <c:v>14338</c:v>
                </c:pt>
                <c:pt idx="933">
                  <c:v>14357</c:v>
                </c:pt>
                <c:pt idx="934">
                  <c:v>14394</c:v>
                </c:pt>
                <c:pt idx="935">
                  <c:v>14398</c:v>
                </c:pt>
                <c:pt idx="936">
                  <c:v>14424</c:v>
                </c:pt>
                <c:pt idx="937">
                  <c:v>14432</c:v>
                </c:pt>
                <c:pt idx="938">
                  <c:v>14446</c:v>
                </c:pt>
                <c:pt idx="939">
                  <c:v>14461</c:v>
                </c:pt>
                <c:pt idx="940">
                  <c:v>14462</c:v>
                </c:pt>
                <c:pt idx="941">
                  <c:v>14471</c:v>
                </c:pt>
                <c:pt idx="942">
                  <c:v>14480</c:v>
                </c:pt>
                <c:pt idx="943">
                  <c:v>14495</c:v>
                </c:pt>
                <c:pt idx="944">
                  <c:v>14502</c:v>
                </c:pt>
                <c:pt idx="945">
                  <c:v>14503</c:v>
                </c:pt>
                <c:pt idx="946">
                  <c:v>14512</c:v>
                </c:pt>
                <c:pt idx="947">
                  <c:v>14532</c:v>
                </c:pt>
                <c:pt idx="948">
                  <c:v>14537</c:v>
                </c:pt>
                <c:pt idx="949">
                  <c:v>14540</c:v>
                </c:pt>
                <c:pt idx="950">
                  <c:v>14545</c:v>
                </c:pt>
                <c:pt idx="951">
                  <c:v>14549</c:v>
                </c:pt>
                <c:pt idx="952">
                  <c:v>14552</c:v>
                </c:pt>
                <c:pt idx="953">
                  <c:v>14555</c:v>
                </c:pt>
                <c:pt idx="954">
                  <c:v>14556</c:v>
                </c:pt>
                <c:pt idx="955">
                  <c:v>14560</c:v>
                </c:pt>
                <c:pt idx="956">
                  <c:v>14564</c:v>
                </c:pt>
                <c:pt idx="957">
                  <c:v>14574</c:v>
                </c:pt>
                <c:pt idx="958">
                  <c:v>14580</c:v>
                </c:pt>
                <c:pt idx="959">
                  <c:v>14585</c:v>
                </c:pt>
                <c:pt idx="960">
                  <c:v>14590</c:v>
                </c:pt>
                <c:pt idx="961">
                  <c:v>14593</c:v>
                </c:pt>
                <c:pt idx="962">
                  <c:v>14600</c:v>
                </c:pt>
                <c:pt idx="963">
                  <c:v>14603</c:v>
                </c:pt>
                <c:pt idx="964">
                  <c:v>14622</c:v>
                </c:pt>
                <c:pt idx="965">
                  <c:v>14625</c:v>
                </c:pt>
                <c:pt idx="966">
                  <c:v>14635</c:v>
                </c:pt>
                <c:pt idx="967">
                  <c:v>14639</c:v>
                </c:pt>
                <c:pt idx="968">
                  <c:v>14651</c:v>
                </c:pt>
                <c:pt idx="969">
                  <c:v>14652</c:v>
                </c:pt>
                <c:pt idx="970">
                  <c:v>14653</c:v>
                </c:pt>
                <c:pt idx="971">
                  <c:v>14655</c:v>
                </c:pt>
                <c:pt idx="972">
                  <c:v>14658</c:v>
                </c:pt>
                <c:pt idx="973">
                  <c:v>14684</c:v>
                </c:pt>
                <c:pt idx="974">
                  <c:v>14688</c:v>
                </c:pt>
                <c:pt idx="975">
                  <c:v>14693</c:v>
                </c:pt>
                <c:pt idx="976">
                  <c:v>14705</c:v>
                </c:pt>
                <c:pt idx="977">
                  <c:v>14709</c:v>
                </c:pt>
                <c:pt idx="978">
                  <c:v>14715</c:v>
                </c:pt>
                <c:pt idx="979">
                  <c:v>14717</c:v>
                </c:pt>
                <c:pt idx="980">
                  <c:v>14721</c:v>
                </c:pt>
                <c:pt idx="981">
                  <c:v>14748</c:v>
                </c:pt>
                <c:pt idx="982">
                  <c:v>14754</c:v>
                </c:pt>
                <c:pt idx="983">
                  <c:v>14757</c:v>
                </c:pt>
                <c:pt idx="984">
                  <c:v>14762</c:v>
                </c:pt>
                <c:pt idx="985">
                  <c:v>14776</c:v>
                </c:pt>
                <c:pt idx="986">
                  <c:v>14790</c:v>
                </c:pt>
                <c:pt idx="987">
                  <c:v>14810</c:v>
                </c:pt>
                <c:pt idx="988">
                  <c:v>14812</c:v>
                </c:pt>
                <c:pt idx="989">
                  <c:v>14815</c:v>
                </c:pt>
                <c:pt idx="990">
                  <c:v>14819</c:v>
                </c:pt>
                <c:pt idx="991">
                  <c:v>14825</c:v>
                </c:pt>
                <c:pt idx="992">
                  <c:v>14837</c:v>
                </c:pt>
                <c:pt idx="993">
                  <c:v>14839</c:v>
                </c:pt>
                <c:pt idx="994">
                  <c:v>14855</c:v>
                </c:pt>
                <c:pt idx="995">
                  <c:v>14873</c:v>
                </c:pt>
                <c:pt idx="996">
                  <c:v>14886</c:v>
                </c:pt>
                <c:pt idx="997">
                  <c:v>14902</c:v>
                </c:pt>
                <c:pt idx="998">
                  <c:v>14937</c:v>
                </c:pt>
                <c:pt idx="999">
                  <c:v>14967</c:v>
                </c:pt>
                <c:pt idx="1000">
                  <c:v>14970</c:v>
                </c:pt>
                <c:pt idx="1001">
                  <c:v>14975</c:v>
                </c:pt>
                <c:pt idx="1002">
                  <c:v>14988</c:v>
                </c:pt>
                <c:pt idx="1003">
                  <c:v>14989</c:v>
                </c:pt>
                <c:pt idx="1004">
                  <c:v>15005</c:v>
                </c:pt>
                <c:pt idx="1005">
                  <c:v>15007</c:v>
                </c:pt>
                <c:pt idx="1006">
                  <c:v>15020</c:v>
                </c:pt>
                <c:pt idx="1007">
                  <c:v>15028</c:v>
                </c:pt>
                <c:pt idx="1008">
                  <c:v>15036</c:v>
                </c:pt>
                <c:pt idx="1009">
                  <c:v>15039</c:v>
                </c:pt>
                <c:pt idx="1010">
                  <c:v>15040</c:v>
                </c:pt>
                <c:pt idx="1011">
                  <c:v>15067</c:v>
                </c:pt>
                <c:pt idx="1012">
                  <c:v>15083</c:v>
                </c:pt>
                <c:pt idx="1013">
                  <c:v>15094</c:v>
                </c:pt>
                <c:pt idx="1014">
                  <c:v>15120</c:v>
                </c:pt>
                <c:pt idx="1015">
                  <c:v>15127</c:v>
                </c:pt>
                <c:pt idx="1016">
                  <c:v>15129</c:v>
                </c:pt>
                <c:pt idx="1017">
                  <c:v>15142</c:v>
                </c:pt>
                <c:pt idx="1018">
                  <c:v>15144</c:v>
                </c:pt>
                <c:pt idx="1019">
                  <c:v>15188</c:v>
                </c:pt>
                <c:pt idx="1020">
                  <c:v>15190</c:v>
                </c:pt>
                <c:pt idx="1021">
                  <c:v>15193</c:v>
                </c:pt>
                <c:pt idx="1022">
                  <c:v>15205</c:v>
                </c:pt>
                <c:pt idx="1023">
                  <c:v>15216</c:v>
                </c:pt>
                <c:pt idx="1024">
                  <c:v>15217</c:v>
                </c:pt>
                <c:pt idx="1025">
                  <c:v>15230</c:v>
                </c:pt>
                <c:pt idx="1026">
                  <c:v>15234</c:v>
                </c:pt>
                <c:pt idx="1027">
                  <c:v>15241</c:v>
                </c:pt>
                <c:pt idx="1028">
                  <c:v>15244</c:v>
                </c:pt>
                <c:pt idx="1029">
                  <c:v>15254</c:v>
                </c:pt>
                <c:pt idx="1030">
                  <c:v>15262</c:v>
                </c:pt>
                <c:pt idx="1031">
                  <c:v>15263</c:v>
                </c:pt>
                <c:pt idx="1032">
                  <c:v>15274</c:v>
                </c:pt>
                <c:pt idx="1033">
                  <c:v>15275</c:v>
                </c:pt>
                <c:pt idx="1034">
                  <c:v>15302</c:v>
                </c:pt>
                <c:pt idx="1035">
                  <c:v>15303</c:v>
                </c:pt>
                <c:pt idx="1036">
                  <c:v>15307</c:v>
                </c:pt>
                <c:pt idx="1037">
                  <c:v>15311</c:v>
                </c:pt>
                <c:pt idx="1038">
                  <c:v>15312</c:v>
                </c:pt>
                <c:pt idx="1039">
                  <c:v>15334</c:v>
                </c:pt>
                <c:pt idx="1040">
                  <c:v>15341</c:v>
                </c:pt>
                <c:pt idx="1041">
                  <c:v>15347</c:v>
                </c:pt>
                <c:pt idx="1042">
                  <c:v>15350</c:v>
                </c:pt>
                <c:pt idx="1043">
                  <c:v>15354</c:v>
                </c:pt>
                <c:pt idx="1044">
                  <c:v>15356</c:v>
                </c:pt>
                <c:pt idx="1045">
                  <c:v>15369</c:v>
                </c:pt>
                <c:pt idx="1046">
                  <c:v>15379</c:v>
                </c:pt>
                <c:pt idx="1047">
                  <c:v>15388</c:v>
                </c:pt>
                <c:pt idx="1048">
                  <c:v>15407</c:v>
                </c:pt>
                <c:pt idx="1049">
                  <c:v>15408</c:v>
                </c:pt>
                <c:pt idx="1050">
                  <c:v>15425</c:v>
                </c:pt>
                <c:pt idx="1051">
                  <c:v>15432</c:v>
                </c:pt>
                <c:pt idx="1052">
                  <c:v>15447</c:v>
                </c:pt>
                <c:pt idx="1053">
                  <c:v>15459</c:v>
                </c:pt>
                <c:pt idx="1054">
                  <c:v>15475</c:v>
                </c:pt>
                <c:pt idx="1055">
                  <c:v>15480</c:v>
                </c:pt>
                <c:pt idx="1056">
                  <c:v>15498</c:v>
                </c:pt>
                <c:pt idx="1057">
                  <c:v>15510</c:v>
                </c:pt>
                <c:pt idx="1058">
                  <c:v>15527</c:v>
                </c:pt>
                <c:pt idx="1059">
                  <c:v>15534</c:v>
                </c:pt>
                <c:pt idx="1060">
                  <c:v>15548</c:v>
                </c:pt>
                <c:pt idx="1061">
                  <c:v>15551</c:v>
                </c:pt>
                <c:pt idx="1062">
                  <c:v>15554</c:v>
                </c:pt>
                <c:pt idx="1063">
                  <c:v>15560</c:v>
                </c:pt>
                <c:pt idx="1064">
                  <c:v>15568</c:v>
                </c:pt>
                <c:pt idx="1065">
                  <c:v>15587</c:v>
                </c:pt>
                <c:pt idx="1066">
                  <c:v>15593</c:v>
                </c:pt>
                <c:pt idx="1067">
                  <c:v>15613</c:v>
                </c:pt>
                <c:pt idx="1068">
                  <c:v>15622</c:v>
                </c:pt>
                <c:pt idx="1069">
                  <c:v>15629</c:v>
                </c:pt>
                <c:pt idx="1070">
                  <c:v>15632</c:v>
                </c:pt>
                <c:pt idx="1071">
                  <c:v>15658</c:v>
                </c:pt>
                <c:pt idx="1072">
                  <c:v>15660</c:v>
                </c:pt>
                <c:pt idx="1073">
                  <c:v>15662</c:v>
                </c:pt>
                <c:pt idx="1074">
                  <c:v>15664</c:v>
                </c:pt>
                <c:pt idx="1075">
                  <c:v>15673</c:v>
                </c:pt>
                <c:pt idx="1076">
                  <c:v>15675</c:v>
                </c:pt>
                <c:pt idx="1077">
                  <c:v>15677</c:v>
                </c:pt>
                <c:pt idx="1078">
                  <c:v>15684</c:v>
                </c:pt>
                <c:pt idx="1079">
                  <c:v>15698</c:v>
                </c:pt>
                <c:pt idx="1080">
                  <c:v>15700</c:v>
                </c:pt>
                <c:pt idx="1081">
                  <c:v>15702</c:v>
                </c:pt>
                <c:pt idx="1082">
                  <c:v>15705</c:v>
                </c:pt>
                <c:pt idx="1083">
                  <c:v>15723</c:v>
                </c:pt>
                <c:pt idx="1084">
                  <c:v>15731</c:v>
                </c:pt>
                <c:pt idx="1085">
                  <c:v>15754</c:v>
                </c:pt>
                <c:pt idx="1086">
                  <c:v>15756</c:v>
                </c:pt>
                <c:pt idx="1087">
                  <c:v>15773</c:v>
                </c:pt>
                <c:pt idx="1088">
                  <c:v>15774</c:v>
                </c:pt>
                <c:pt idx="1089">
                  <c:v>15796</c:v>
                </c:pt>
                <c:pt idx="1090">
                  <c:v>15799</c:v>
                </c:pt>
                <c:pt idx="1091">
                  <c:v>15826</c:v>
                </c:pt>
                <c:pt idx="1092">
                  <c:v>15838</c:v>
                </c:pt>
                <c:pt idx="1093">
                  <c:v>15843</c:v>
                </c:pt>
                <c:pt idx="1094">
                  <c:v>15857</c:v>
                </c:pt>
                <c:pt idx="1095">
                  <c:v>15865</c:v>
                </c:pt>
                <c:pt idx="1096">
                  <c:v>15893</c:v>
                </c:pt>
                <c:pt idx="1097">
                  <c:v>15896</c:v>
                </c:pt>
                <c:pt idx="1098">
                  <c:v>15899</c:v>
                </c:pt>
                <c:pt idx="1099">
                  <c:v>15901</c:v>
                </c:pt>
                <c:pt idx="1100">
                  <c:v>15902</c:v>
                </c:pt>
                <c:pt idx="1101">
                  <c:v>15905</c:v>
                </c:pt>
                <c:pt idx="1102">
                  <c:v>15914</c:v>
                </c:pt>
                <c:pt idx="1103">
                  <c:v>15922</c:v>
                </c:pt>
                <c:pt idx="1104">
                  <c:v>15929</c:v>
                </c:pt>
                <c:pt idx="1105">
                  <c:v>15940</c:v>
                </c:pt>
                <c:pt idx="1106">
                  <c:v>15953</c:v>
                </c:pt>
                <c:pt idx="1107">
                  <c:v>15964</c:v>
                </c:pt>
                <c:pt idx="1108">
                  <c:v>15985</c:v>
                </c:pt>
                <c:pt idx="1109">
                  <c:v>15994</c:v>
                </c:pt>
                <c:pt idx="1110">
                  <c:v>16045</c:v>
                </c:pt>
                <c:pt idx="1111">
                  <c:v>16088</c:v>
                </c:pt>
                <c:pt idx="1112">
                  <c:v>16104</c:v>
                </c:pt>
                <c:pt idx="1113">
                  <c:v>16118</c:v>
                </c:pt>
                <c:pt idx="1114">
                  <c:v>16124</c:v>
                </c:pt>
                <c:pt idx="1115">
                  <c:v>16157</c:v>
                </c:pt>
                <c:pt idx="1116">
                  <c:v>16159</c:v>
                </c:pt>
                <c:pt idx="1117">
                  <c:v>16168</c:v>
                </c:pt>
                <c:pt idx="1118">
                  <c:v>16196</c:v>
                </c:pt>
                <c:pt idx="1119">
                  <c:v>16210</c:v>
                </c:pt>
                <c:pt idx="1120">
                  <c:v>16219</c:v>
                </c:pt>
                <c:pt idx="1121">
                  <c:v>16225</c:v>
                </c:pt>
                <c:pt idx="1122">
                  <c:v>16236</c:v>
                </c:pt>
                <c:pt idx="1123">
                  <c:v>16259</c:v>
                </c:pt>
                <c:pt idx="1124">
                  <c:v>16268</c:v>
                </c:pt>
                <c:pt idx="1125">
                  <c:v>16289</c:v>
                </c:pt>
                <c:pt idx="1126">
                  <c:v>16301</c:v>
                </c:pt>
                <c:pt idx="1127">
                  <c:v>16304</c:v>
                </c:pt>
                <c:pt idx="1128">
                  <c:v>16321</c:v>
                </c:pt>
                <c:pt idx="1129">
                  <c:v>16347</c:v>
                </c:pt>
                <c:pt idx="1130">
                  <c:v>16370</c:v>
                </c:pt>
                <c:pt idx="1131">
                  <c:v>16398</c:v>
                </c:pt>
                <c:pt idx="1132">
                  <c:v>16404</c:v>
                </c:pt>
                <c:pt idx="1133">
                  <c:v>16444</c:v>
                </c:pt>
                <c:pt idx="1134">
                  <c:v>16460</c:v>
                </c:pt>
                <c:pt idx="1135">
                  <c:v>16466</c:v>
                </c:pt>
                <c:pt idx="1136">
                  <c:v>16481</c:v>
                </c:pt>
                <c:pt idx="1137">
                  <c:v>16493</c:v>
                </c:pt>
                <c:pt idx="1138">
                  <c:v>16499</c:v>
                </c:pt>
                <c:pt idx="1139">
                  <c:v>16521</c:v>
                </c:pt>
                <c:pt idx="1140">
                  <c:v>16531</c:v>
                </c:pt>
                <c:pt idx="1141">
                  <c:v>16544</c:v>
                </c:pt>
                <c:pt idx="1142">
                  <c:v>16546</c:v>
                </c:pt>
                <c:pt idx="1143">
                  <c:v>16547</c:v>
                </c:pt>
                <c:pt idx="1144">
                  <c:v>16551</c:v>
                </c:pt>
                <c:pt idx="1145">
                  <c:v>16567</c:v>
                </c:pt>
                <c:pt idx="1146">
                  <c:v>16575</c:v>
                </c:pt>
                <c:pt idx="1147">
                  <c:v>16604</c:v>
                </c:pt>
                <c:pt idx="1148">
                  <c:v>16611</c:v>
                </c:pt>
                <c:pt idx="1149">
                  <c:v>16623</c:v>
                </c:pt>
                <c:pt idx="1150">
                  <c:v>16660</c:v>
                </c:pt>
                <c:pt idx="1151">
                  <c:v>16670</c:v>
                </c:pt>
                <c:pt idx="1152">
                  <c:v>16682</c:v>
                </c:pt>
                <c:pt idx="1153">
                  <c:v>16687</c:v>
                </c:pt>
                <c:pt idx="1154">
                  <c:v>16707</c:v>
                </c:pt>
                <c:pt idx="1155">
                  <c:v>16716</c:v>
                </c:pt>
                <c:pt idx="1156">
                  <c:v>16719</c:v>
                </c:pt>
                <c:pt idx="1157">
                  <c:v>16737</c:v>
                </c:pt>
                <c:pt idx="1158">
                  <c:v>16753</c:v>
                </c:pt>
                <c:pt idx="1159">
                  <c:v>16770</c:v>
                </c:pt>
                <c:pt idx="1160">
                  <c:v>16797</c:v>
                </c:pt>
                <c:pt idx="1161">
                  <c:v>16840</c:v>
                </c:pt>
                <c:pt idx="1162">
                  <c:v>16848</c:v>
                </c:pt>
                <c:pt idx="1163">
                  <c:v>16858</c:v>
                </c:pt>
                <c:pt idx="1164">
                  <c:v>16876</c:v>
                </c:pt>
                <c:pt idx="1165">
                  <c:v>16883</c:v>
                </c:pt>
                <c:pt idx="1166">
                  <c:v>16900</c:v>
                </c:pt>
                <c:pt idx="1167">
                  <c:v>16914</c:v>
                </c:pt>
                <c:pt idx="1168">
                  <c:v>16918</c:v>
                </c:pt>
                <c:pt idx="1169">
                  <c:v>16920</c:v>
                </c:pt>
                <c:pt idx="1170">
                  <c:v>16926</c:v>
                </c:pt>
                <c:pt idx="1171">
                  <c:v>17031</c:v>
                </c:pt>
                <c:pt idx="1172">
                  <c:v>17048</c:v>
                </c:pt>
                <c:pt idx="1173">
                  <c:v>17050</c:v>
                </c:pt>
                <c:pt idx="1174">
                  <c:v>17053</c:v>
                </c:pt>
                <c:pt idx="1175">
                  <c:v>17063</c:v>
                </c:pt>
                <c:pt idx="1176">
                  <c:v>17073</c:v>
                </c:pt>
                <c:pt idx="1177">
                  <c:v>17075</c:v>
                </c:pt>
                <c:pt idx="1178">
                  <c:v>17082</c:v>
                </c:pt>
                <c:pt idx="1179">
                  <c:v>17133</c:v>
                </c:pt>
                <c:pt idx="1180">
                  <c:v>17146</c:v>
                </c:pt>
                <c:pt idx="1181">
                  <c:v>17159</c:v>
                </c:pt>
                <c:pt idx="1182">
                  <c:v>17163</c:v>
                </c:pt>
                <c:pt idx="1183">
                  <c:v>17189</c:v>
                </c:pt>
                <c:pt idx="1184">
                  <c:v>17192</c:v>
                </c:pt>
                <c:pt idx="1185">
                  <c:v>17218</c:v>
                </c:pt>
                <c:pt idx="1186">
                  <c:v>17290</c:v>
                </c:pt>
                <c:pt idx="1187">
                  <c:v>17317</c:v>
                </c:pt>
                <c:pt idx="1188">
                  <c:v>17326</c:v>
                </c:pt>
                <c:pt idx="1189">
                  <c:v>17333</c:v>
                </c:pt>
                <c:pt idx="1190">
                  <c:v>17334</c:v>
                </c:pt>
                <c:pt idx="1191">
                  <c:v>17376</c:v>
                </c:pt>
                <c:pt idx="1192">
                  <c:v>17379</c:v>
                </c:pt>
                <c:pt idx="1193">
                  <c:v>17414</c:v>
                </c:pt>
                <c:pt idx="1194">
                  <c:v>17450</c:v>
                </c:pt>
                <c:pt idx="1195">
                  <c:v>17456</c:v>
                </c:pt>
                <c:pt idx="1196">
                  <c:v>17469</c:v>
                </c:pt>
                <c:pt idx="1197">
                  <c:v>17470</c:v>
                </c:pt>
                <c:pt idx="1198">
                  <c:v>17497</c:v>
                </c:pt>
                <c:pt idx="1199">
                  <c:v>17503</c:v>
                </c:pt>
                <c:pt idx="1200">
                  <c:v>17547</c:v>
                </c:pt>
                <c:pt idx="1201">
                  <c:v>17589</c:v>
                </c:pt>
                <c:pt idx="1202">
                  <c:v>17625</c:v>
                </c:pt>
                <c:pt idx="1203">
                  <c:v>17629</c:v>
                </c:pt>
                <c:pt idx="1204">
                  <c:v>17678</c:v>
                </c:pt>
                <c:pt idx="1205">
                  <c:v>17730</c:v>
                </c:pt>
                <c:pt idx="1206">
                  <c:v>17754</c:v>
                </c:pt>
                <c:pt idx="1207">
                  <c:v>17768</c:v>
                </c:pt>
                <c:pt idx="1208">
                  <c:v>17865</c:v>
                </c:pt>
                <c:pt idx="1209">
                  <c:v>17980</c:v>
                </c:pt>
                <c:pt idx="1210">
                  <c:v>18010</c:v>
                </c:pt>
                <c:pt idx="1211">
                  <c:v>18011</c:v>
                </c:pt>
                <c:pt idx="1212">
                  <c:v>18037</c:v>
                </c:pt>
                <c:pt idx="1213">
                  <c:v>18050</c:v>
                </c:pt>
                <c:pt idx="1214">
                  <c:v>18093</c:v>
                </c:pt>
                <c:pt idx="1215">
                  <c:v>18099</c:v>
                </c:pt>
                <c:pt idx="1216">
                  <c:v>18116</c:v>
                </c:pt>
                <c:pt idx="1217">
                  <c:v>18174</c:v>
                </c:pt>
                <c:pt idx="1218">
                  <c:v>18177</c:v>
                </c:pt>
                <c:pt idx="1219">
                  <c:v>18178</c:v>
                </c:pt>
                <c:pt idx="1220">
                  <c:v>18183</c:v>
                </c:pt>
                <c:pt idx="1221">
                  <c:v>18191</c:v>
                </c:pt>
                <c:pt idx="1222">
                  <c:v>18262</c:v>
                </c:pt>
                <c:pt idx="1223">
                  <c:v>18286</c:v>
                </c:pt>
                <c:pt idx="1224">
                  <c:v>18336</c:v>
                </c:pt>
                <c:pt idx="1225">
                  <c:v>18338</c:v>
                </c:pt>
                <c:pt idx="1226">
                  <c:v>18361</c:v>
                </c:pt>
                <c:pt idx="1227">
                  <c:v>18392</c:v>
                </c:pt>
                <c:pt idx="1228">
                  <c:v>18403</c:v>
                </c:pt>
                <c:pt idx="1229">
                  <c:v>18404</c:v>
                </c:pt>
                <c:pt idx="1230">
                  <c:v>18433</c:v>
                </c:pt>
                <c:pt idx="1231">
                  <c:v>18439</c:v>
                </c:pt>
                <c:pt idx="1232">
                  <c:v>18588</c:v>
                </c:pt>
                <c:pt idx="1233">
                  <c:v>18589</c:v>
                </c:pt>
                <c:pt idx="1234">
                  <c:v>18602</c:v>
                </c:pt>
                <c:pt idx="1235">
                  <c:v>18613</c:v>
                </c:pt>
                <c:pt idx="1236">
                  <c:v>18626</c:v>
                </c:pt>
                <c:pt idx="1237">
                  <c:v>18638</c:v>
                </c:pt>
                <c:pt idx="1238">
                  <c:v>18654</c:v>
                </c:pt>
                <c:pt idx="1239">
                  <c:v>18677</c:v>
                </c:pt>
                <c:pt idx="1240">
                  <c:v>18678</c:v>
                </c:pt>
                <c:pt idx="1241">
                  <c:v>18696</c:v>
                </c:pt>
                <c:pt idx="1242">
                  <c:v>18843</c:v>
                </c:pt>
                <c:pt idx="1243">
                  <c:v>18889</c:v>
                </c:pt>
                <c:pt idx="1244">
                  <c:v>18893</c:v>
                </c:pt>
                <c:pt idx="1245">
                  <c:v>18959</c:v>
                </c:pt>
                <c:pt idx="1246">
                  <c:v>18967</c:v>
                </c:pt>
                <c:pt idx="1247">
                  <c:v>18975</c:v>
                </c:pt>
                <c:pt idx="1248">
                  <c:v>19029</c:v>
                </c:pt>
                <c:pt idx="1249">
                  <c:v>19042</c:v>
                </c:pt>
                <c:pt idx="1250">
                  <c:v>19054</c:v>
                </c:pt>
                <c:pt idx="1251">
                  <c:v>19069</c:v>
                </c:pt>
                <c:pt idx="1252">
                  <c:v>19142</c:v>
                </c:pt>
                <c:pt idx="1253">
                  <c:v>19183</c:v>
                </c:pt>
                <c:pt idx="1254">
                  <c:v>19195</c:v>
                </c:pt>
                <c:pt idx="1255">
                  <c:v>19224</c:v>
                </c:pt>
                <c:pt idx="1256">
                  <c:v>19289</c:v>
                </c:pt>
                <c:pt idx="1257">
                  <c:v>19294</c:v>
                </c:pt>
                <c:pt idx="1258">
                  <c:v>19388</c:v>
                </c:pt>
                <c:pt idx="1259">
                  <c:v>19404</c:v>
                </c:pt>
                <c:pt idx="1260">
                  <c:v>19424</c:v>
                </c:pt>
                <c:pt idx="1261">
                  <c:v>19467</c:v>
                </c:pt>
                <c:pt idx="1262">
                  <c:v>19497</c:v>
                </c:pt>
                <c:pt idx="1263">
                  <c:v>19526</c:v>
                </c:pt>
                <c:pt idx="1264">
                  <c:v>19537</c:v>
                </c:pt>
                <c:pt idx="1265">
                  <c:v>19545</c:v>
                </c:pt>
                <c:pt idx="1266">
                  <c:v>19648</c:v>
                </c:pt>
                <c:pt idx="1267">
                  <c:v>19666</c:v>
                </c:pt>
                <c:pt idx="1268">
                  <c:v>19680</c:v>
                </c:pt>
                <c:pt idx="1269">
                  <c:v>19686</c:v>
                </c:pt>
                <c:pt idx="1270">
                  <c:v>19724</c:v>
                </c:pt>
                <c:pt idx="1271">
                  <c:v>19733</c:v>
                </c:pt>
                <c:pt idx="1272">
                  <c:v>19739</c:v>
                </c:pt>
                <c:pt idx="1273">
                  <c:v>19787</c:v>
                </c:pt>
                <c:pt idx="1274">
                  <c:v>19837</c:v>
                </c:pt>
                <c:pt idx="1275">
                  <c:v>19851</c:v>
                </c:pt>
                <c:pt idx="1276">
                  <c:v>19891</c:v>
                </c:pt>
                <c:pt idx="1277">
                  <c:v>19971</c:v>
                </c:pt>
                <c:pt idx="1278">
                  <c:v>20136</c:v>
                </c:pt>
                <c:pt idx="1279">
                  <c:v>20185</c:v>
                </c:pt>
                <c:pt idx="1280">
                  <c:v>20203</c:v>
                </c:pt>
                <c:pt idx="1281">
                  <c:v>20204</c:v>
                </c:pt>
                <c:pt idx="1282">
                  <c:v>20217</c:v>
                </c:pt>
                <c:pt idx="1283">
                  <c:v>20226</c:v>
                </c:pt>
                <c:pt idx="1284">
                  <c:v>20256</c:v>
                </c:pt>
                <c:pt idx="1285">
                  <c:v>20290</c:v>
                </c:pt>
                <c:pt idx="1286">
                  <c:v>20349</c:v>
                </c:pt>
                <c:pt idx="1287">
                  <c:v>20368</c:v>
                </c:pt>
                <c:pt idx="1288">
                  <c:v>20389</c:v>
                </c:pt>
                <c:pt idx="1289">
                  <c:v>20426</c:v>
                </c:pt>
                <c:pt idx="1290">
                  <c:v>20441</c:v>
                </c:pt>
                <c:pt idx="1291">
                  <c:v>20475</c:v>
                </c:pt>
                <c:pt idx="1292">
                  <c:v>20488</c:v>
                </c:pt>
                <c:pt idx="1293">
                  <c:v>20573</c:v>
                </c:pt>
                <c:pt idx="1294">
                  <c:v>20609</c:v>
                </c:pt>
                <c:pt idx="1295">
                  <c:v>20626</c:v>
                </c:pt>
                <c:pt idx="1296">
                  <c:v>20657</c:v>
                </c:pt>
                <c:pt idx="1297">
                  <c:v>20753</c:v>
                </c:pt>
                <c:pt idx="1298">
                  <c:v>20920</c:v>
                </c:pt>
                <c:pt idx="1299">
                  <c:v>20944</c:v>
                </c:pt>
                <c:pt idx="1300">
                  <c:v>21036</c:v>
                </c:pt>
                <c:pt idx="1301">
                  <c:v>21054</c:v>
                </c:pt>
                <c:pt idx="1302">
                  <c:v>21215</c:v>
                </c:pt>
                <c:pt idx="1303">
                  <c:v>21266</c:v>
                </c:pt>
                <c:pt idx="1304">
                  <c:v>21348</c:v>
                </c:pt>
                <c:pt idx="1305">
                  <c:v>21419</c:v>
                </c:pt>
                <c:pt idx="1306">
                  <c:v>21432</c:v>
                </c:pt>
                <c:pt idx="1307">
                  <c:v>21467</c:v>
                </c:pt>
                <c:pt idx="1308">
                  <c:v>21599</c:v>
                </c:pt>
                <c:pt idx="1309">
                  <c:v>21632</c:v>
                </c:pt>
                <c:pt idx="1310">
                  <c:v>21736</c:v>
                </c:pt>
                <c:pt idx="1311">
                  <c:v>21755</c:v>
                </c:pt>
                <c:pt idx="1312">
                  <c:v>21871</c:v>
                </c:pt>
                <c:pt idx="1313">
                  <c:v>21916</c:v>
                </c:pt>
                <c:pt idx="1314">
                  <c:v>22447</c:v>
                </c:pt>
                <c:pt idx="1315">
                  <c:v>22714</c:v>
                </c:pt>
                <c:pt idx="1316">
                  <c:v>22924</c:v>
                </c:pt>
                <c:pt idx="1317">
                  <c:v>23020</c:v>
                </c:pt>
                <c:pt idx="1318">
                  <c:v>23039</c:v>
                </c:pt>
                <c:pt idx="1319">
                  <c:v>23308</c:v>
                </c:pt>
                <c:pt idx="1320">
                  <c:v>23471</c:v>
                </c:pt>
                <c:pt idx="1321">
                  <c:v>23589</c:v>
                </c:pt>
                <c:pt idx="1322">
                  <c:v>23808</c:v>
                </c:pt>
                <c:pt idx="1323">
                  <c:v>23857</c:v>
                </c:pt>
                <c:pt idx="1324">
                  <c:v>23919</c:v>
                </c:pt>
                <c:pt idx="1325">
                  <c:v>23970</c:v>
                </c:pt>
                <c:pt idx="1326">
                  <c:v>24219</c:v>
                </c:pt>
                <c:pt idx="1327">
                  <c:v>24246</c:v>
                </c:pt>
                <c:pt idx="1328">
                  <c:v>24453</c:v>
                </c:pt>
                <c:pt idx="1329">
                  <c:v>24630</c:v>
                </c:pt>
                <c:pt idx="1330">
                  <c:v>24795</c:v>
                </c:pt>
                <c:pt idx="1331">
                  <c:v>24812</c:v>
                </c:pt>
                <c:pt idx="1332">
                  <c:v>24872</c:v>
                </c:pt>
                <c:pt idx="1333">
                  <c:v>25013</c:v>
                </c:pt>
                <c:pt idx="1334">
                  <c:v>25518</c:v>
                </c:pt>
                <c:pt idx="1335">
                  <c:v>25713</c:v>
                </c:pt>
                <c:pt idx="1336">
                  <c:v>26204</c:v>
                </c:pt>
                <c:pt idx="1337">
                  <c:v>26568</c:v>
                </c:pt>
                <c:pt idx="1338">
                  <c:v>27037</c:v>
                </c:pt>
                <c:pt idx="1339">
                  <c:v>27278</c:v>
                </c:pt>
                <c:pt idx="1340">
                  <c:v>27700</c:v>
                </c:pt>
                <c:pt idx="1341">
                  <c:v>27874</c:v>
                </c:pt>
                <c:pt idx="1342">
                  <c:v>28038</c:v>
                </c:pt>
                <c:pt idx="1343">
                  <c:v>28147</c:v>
                </c:pt>
                <c:pt idx="1344">
                  <c:v>28457</c:v>
                </c:pt>
                <c:pt idx="1345">
                  <c:v>28505</c:v>
                </c:pt>
                <c:pt idx="1346">
                  <c:v>28830</c:v>
                </c:pt>
                <c:pt idx="1347">
                  <c:v>28840</c:v>
                </c:pt>
                <c:pt idx="1348">
                  <c:v>29127</c:v>
                </c:pt>
                <c:pt idx="1349">
                  <c:v>30535</c:v>
                </c:pt>
                <c:pt idx="1350">
                  <c:v>30686</c:v>
                </c:pt>
                <c:pt idx="1351">
                  <c:v>30809</c:v>
                </c:pt>
                <c:pt idx="1352">
                  <c:v>32375</c:v>
                </c:pt>
                <c:pt idx="1353">
                  <c:v>33249</c:v>
                </c:pt>
                <c:pt idx="1354">
                  <c:v>35034</c:v>
                </c:pt>
                <c:pt idx="1355">
                  <c:v>36690</c:v>
                </c:pt>
                <c:pt idx="1356">
                  <c:v>37334</c:v>
                </c:pt>
                <c:pt idx="1357">
                  <c:v>37702</c:v>
                </c:pt>
                <c:pt idx="1358">
                  <c:v>39272</c:v>
                </c:pt>
                <c:pt idx="1359">
                  <c:v>40096</c:v>
                </c:pt>
                <c:pt idx="1360">
                  <c:v>42124</c:v>
                </c:pt>
                <c:pt idx="1361">
                  <c:v>42291</c:v>
                </c:pt>
                <c:pt idx="1362">
                  <c:v>48792</c:v>
                </c:pt>
                <c:pt idx="1363">
                  <c:v>49225</c:v>
                </c:pt>
              </c:numCache>
            </c:numRef>
          </c:xVal>
          <c:yVal>
            <c:numRef>
              <c:f>'SqFt Price Chart'!$B$2:$B$1365</c:f>
              <c:numCache>
                <c:formatCode>_("$"* #,##0_);_("$"* \(#,##0\);_("$"* "-"??_);_(@_)</c:formatCode>
                <c:ptCount val="1364"/>
                <c:pt idx="0">
                  <c:v>75500</c:v>
                </c:pt>
                <c:pt idx="1">
                  <c:v>92000</c:v>
                </c:pt>
                <c:pt idx="2">
                  <c:v>80000</c:v>
                </c:pt>
                <c:pt idx="3">
                  <c:v>86000</c:v>
                </c:pt>
                <c:pt idx="4">
                  <c:v>81000</c:v>
                </c:pt>
                <c:pt idx="5">
                  <c:v>84500</c:v>
                </c:pt>
                <c:pt idx="6">
                  <c:v>91000</c:v>
                </c:pt>
                <c:pt idx="7">
                  <c:v>392900</c:v>
                </c:pt>
                <c:pt idx="8">
                  <c:v>97000</c:v>
                </c:pt>
                <c:pt idx="9">
                  <c:v>94500</c:v>
                </c:pt>
                <c:pt idx="10">
                  <c:v>124000</c:v>
                </c:pt>
                <c:pt idx="11">
                  <c:v>88000</c:v>
                </c:pt>
                <c:pt idx="12">
                  <c:v>91500</c:v>
                </c:pt>
                <c:pt idx="13">
                  <c:v>106000</c:v>
                </c:pt>
                <c:pt idx="14">
                  <c:v>83000</c:v>
                </c:pt>
                <c:pt idx="15">
                  <c:v>118000</c:v>
                </c:pt>
                <c:pt idx="16">
                  <c:v>119500</c:v>
                </c:pt>
                <c:pt idx="17">
                  <c:v>112000</c:v>
                </c:pt>
                <c:pt idx="18">
                  <c:v>83500</c:v>
                </c:pt>
                <c:pt idx="19">
                  <c:v>75000</c:v>
                </c:pt>
                <c:pt idx="20">
                  <c:v>113000</c:v>
                </c:pt>
                <c:pt idx="21">
                  <c:v>88000</c:v>
                </c:pt>
                <c:pt idx="22">
                  <c:v>106000</c:v>
                </c:pt>
                <c:pt idx="23">
                  <c:v>160000</c:v>
                </c:pt>
                <c:pt idx="24">
                  <c:v>122500</c:v>
                </c:pt>
                <c:pt idx="25">
                  <c:v>115000</c:v>
                </c:pt>
                <c:pt idx="26">
                  <c:v>85000</c:v>
                </c:pt>
                <c:pt idx="27">
                  <c:v>151000</c:v>
                </c:pt>
                <c:pt idx="28">
                  <c:v>168500</c:v>
                </c:pt>
                <c:pt idx="29">
                  <c:v>177000</c:v>
                </c:pt>
                <c:pt idx="30">
                  <c:v>147400</c:v>
                </c:pt>
                <c:pt idx="31">
                  <c:v>177500</c:v>
                </c:pt>
                <c:pt idx="32">
                  <c:v>147000</c:v>
                </c:pt>
                <c:pt idx="33">
                  <c:v>125000</c:v>
                </c:pt>
                <c:pt idx="34">
                  <c:v>179400</c:v>
                </c:pt>
                <c:pt idx="35">
                  <c:v>148500</c:v>
                </c:pt>
                <c:pt idx="36">
                  <c:v>294500</c:v>
                </c:pt>
                <c:pt idx="37">
                  <c:v>155000</c:v>
                </c:pt>
                <c:pt idx="38">
                  <c:v>52000</c:v>
                </c:pt>
                <c:pt idx="39">
                  <c:v>173000</c:v>
                </c:pt>
                <c:pt idx="40">
                  <c:v>155000</c:v>
                </c:pt>
                <c:pt idx="41">
                  <c:v>165000</c:v>
                </c:pt>
                <c:pt idx="42">
                  <c:v>55000</c:v>
                </c:pt>
                <c:pt idx="43">
                  <c:v>127000</c:v>
                </c:pt>
                <c:pt idx="44">
                  <c:v>154000</c:v>
                </c:pt>
                <c:pt idx="45">
                  <c:v>39300</c:v>
                </c:pt>
                <c:pt idx="46">
                  <c:v>174000</c:v>
                </c:pt>
                <c:pt idx="47">
                  <c:v>173733</c:v>
                </c:pt>
                <c:pt idx="48">
                  <c:v>155000</c:v>
                </c:pt>
                <c:pt idx="49">
                  <c:v>110500</c:v>
                </c:pt>
                <c:pt idx="50">
                  <c:v>295152</c:v>
                </c:pt>
                <c:pt idx="51">
                  <c:v>151000</c:v>
                </c:pt>
                <c:pt idx="52">
                  <c:v>175500</c:v>
                </c:pt>
                <c:pt idx="53">
                  <c:v>52500</c:v>
                </c:pt>
                <c:pt idx="54">
                  <c:v>397500</c:v>
                </c:pt>
                <c:pt idx="55">
                  <c:v>79000</c:v>
                </c:pt>
                <c:pt idx="56">
                  <c:v>135000</c:v>
                </c:pt>
                <c:pt idx="57">
                  <c:v>110000</c:v>
                </c:pt>
                <c:pt idx="58">
                  <c:v>90350</c:v>
                </c:pt>
                <c:pt idx="59">
                  <c:v>99900</c:v>
                </c:pt>
                <c:pt idx="60">
                  <c:v>433000</c:v>
                </c:pt>
                <c:pt idx="61">
                  <c:v>172500</c:v>
                </c:pt>
                <c:pt idx="62">
                  <c:v>176000</c:v>
                </c:pt>
                <c:pt idx="63">
                  <c:v>114504</c:v>
                </c:pt>
                <c:pt idx="64">
                  <c:v>160200</c:v>
                </c:pt>
                <c:pt idx="65">
                  <c:v>172500</c:v>
                </c:pt>
                <c:pt idx="66">
                  <c:v>260000</c:v>
                </c:pt>
                <c:pt idx="67">
                  <c:v>133000</c:v>
                </c:pt>
                <c:pt idx="68">
                  <c:v>167240</c:v>
                </c:pt>
                <c:pt idx="69">
                  <c:v>159895</c:v>
                </c:pt>
                <c:pt idx="70">
                  <c:v>192000</c:v>
                </c:pt>
                <c:pt idx="71">
                  <c:v>115000</c:v>
                </c:pt>
                <c:pt idx="72">
                  <c:v>146000</c:v>
                </c:pt>
                <c:pt idx="73">
                  <c:v>178740</c:v>
                </c:pt>
                <c:pt idx="74">
                  <c:v>164500</c:v>
                </c:pt>
                <c:pt idx="75">
                  <c:v>170000</c:v>
                </c:pt>
                <c:pt idx="76">
                  <c:v>213490</c:v>
                </c:pt>
                <c:pt idx="77">
                  <c:v>80000</c:v>
                </c:pt>
                <c:pt idx="78">
                  <c:v>215000</c:v>
                </c:pt>
                <c:pt idx="79">
                  <c:v>197000</c:v>
                </c:pt>
                <c:pt idx="80">
                  <c:v>183900</c:v>
                </c:pt>
                <c:pt idx="81">
                  <c:v>171750</c:v>
                </c:pt>
                <c:pt idx="82">
                  <c:v>130000</c:v>
                </c:pt>
                <c:pt idx="83">
                  <c:v>82500</c:v>
                </c:pt>
                <c:pt idx="84">
                  <c:v>191000</c:v>
                </c:pt>
                <c:pt idx="85">
                  <c:v>181000</c:v>
                </c:pt>
                <c:pt idx="86">
                  <c:v>171900</c:v>
                </c:pt>
                <c:pt idx="87">
                  <c:v>192500</c:v>
                </c:pt>
                <c:pt idx="88">
                  <c:v>433300</c:v>
                </c:pt>
                <c:pt idx="89">
                  <c:v>234000</c:v>
                </c:pt>
                <c:pt idx="90">
                  <c:v>707900</c:v>
                </c:pt>
                <c:pt idx="91">
                  <c:v>293500</c:v>
                </c:pt>
                <c:pt idx="92">
                  <c:v>116000</c:v>
                </c:pt>
                <c:pt idx="93">
                  <c:v>267500</c:v>
                </c:pt>
                <c:pt idx="94">
                  <c:v>113000</c:v>
                </c:pt>
                <c:pt idx="95">
                  <c:v>164700</c:v>
                </c:pt>
                <c:pt idx="96">
                  <c:v>55000</c:v>
                </c:pt>
                <c:pt idx="97">
                  <c:v>87000</c:v>
                </c:pt>
                <c:pt idx="98">
                  <c:v>129900</c:v>
                </c:pt>
                <c:pt idx="99">
                  <c:v>121600</c:v>
                </c:pt>
                <c:pt idx="100">
                  <c:v>86000</c:v>
                </c:pt>
                <c:pt idx="101">
                  <c:v>134000</c:v>
                </c:pt>
                <c:pt idx="102">
                  <c:v>98000</c:v>
                </c:pt>
                <c:pt idx="103">
                  <c:v>172500</c:v>
                </c:pt>
                <c:pt idx="104">
                  <c:v>159434</c:v>
                </c:pt>
                <c:pt idx="105">
                  <c:v>91300</c:v>
                </c:pt>
                <c:pt idx="106">
                  <c:v>80500</c:v>
                </c:pt>
                <c:pt idx="107">
                  <c:v>73000</c:v>
                </c:pt>
                <c:pt idx="108">
                  <c:v>60000</c:v>
                </c:pt>
                <c:pt idx="109">
                  <c:v>82000</c:v>
                </c:pt>
                <c:pt idx="110">
                  <c:v>85500</c:v>
                </c:pt>
                <c:pt idx="111">
                  <c:v>194201</c:v>
                </c:pt>
                <c:pt idx="112">
                  <c:v>148800</c:v>
                </c:pt>
                <c:pt idx="113">
                  <c:v>175900</c:v>
                </c:pt>
                <c:pt idx="114">
                  <c:v>103200</c:v>
                </c:pt>
                <c:pt idx="115">
                  <c:v>174000</c:v>
                </c:pt>
                <c:pt idx="116">
                  <c:v>143750</c:v>
                </c:pt>
                <c:pt idx="117">
                  <c:v>181000</c:v>
                </c:pt>
                <c:pt idx="118">
                  <c:v>162000</c:v>
                </c:pt>
                <c:pt idx="119">
                  <c:v>199900</c:v>
                </c:pt>
                <c:pt idx="120">
                  <c:v>177000</c:v>
                </c:pt>
                <c:pt idx="121">
                  <c:v>164000</c:v>
                </c:pt>
                <c:pt idx="122">
                  <c:v>165000</c:v>
                </c:pt>
                <c:pt idx="123">
                  <c:v>76500</c:v>
                </c:pt>
                <c:pt idx="124">
                  <c:v>117000</c:v>
                </c:pt>
                <c:pt idx="125">
                  <c:v>208900</c:v>
                </c:pt>
                <c:pt idx="126">
                  <c:v>128000</c:v>
                </c:pt>
                <c:pt idx="127">
                  <c:v>89000</c:v>
                </c:pt>
                <c:pt idx="128">
                  <c:v>153500</c:v>
                </c:pt>
                <c:pt idx="129">
                  <c:v>37900</c:v>
                </c:pt>
                <c:pt idx="130">
                  <c:v>246578</c:v>
                </c:pt>
                <c:pt idx="131">
                  <c:v>275000</c:v>
                </c:pt>
                <c:pt idx="132">
                  <c:v>110000</c:v>
                </c:pt>
                <c:pt idx="133">
                  <c:v>161000</c:v>
                </c:pt>
                <c:pt idx="134">
                  <c:v>196000</c:v>
                </c:pt>
                <c:pt idx="135">
                  <c:v>189000</c:v>
                </c:pt>
                <c:pt idx="136">
                  <c:v>68500</c:v>
                </c:pt>
                <c:pt idx="137">
                  <c:v>125500</c:v>
                </c:pt>
                <c:pt idx="138">
                  <c:v>109900</c:v>
                </c:pt>
                <c:pt idx="139">
                  <c:v>72500</c:v>
                </c:pt>
                <c:pt idx="140">
                  <c:v>116900</c:v>
                </c:pt>
                <c:pt idx="141">
                  <c:v>196900</c:v>
                </c:pt>
                <c:pt idx="142">
                  <c:v>109500</c:v>
                </c:pt>
                <c:pt idx="143">
                  <c:v>79900</c:v>
                </c:pt>
                <c:pt idx="144">
                  <c:v>264561</c:v>
                </c:pt>
                <c:pt idx="145">
                  <c:v>66500</c:v>
                </c:pt>
                <c:pt idx="146">
                  <c:v>139000</c:v>
                </c:pt>
                <c:pt idx="147">
                  <c:v>115000</c:v>
                </c:pt>
                <c:pt idx="148">
                  <c:v>222000</c:v>
                </c:pt>
                <c:pt idx="149">
                  <c:v>108480</c:v>
                </c:pt>
                <c:pt idx="150">
                  <c:v>105000</c:v>
                </c:pt>
                <c:pt idx="151">
                  <c:v>105000</c:v>
                </c:pt>
                <c:pt idx="152">
                  <c:v>120500</c:v>
                </c:pt>
                <c:pt idx="153">
                  <c:v>119000</c:v>
                </c:pt>
                <c:pt idx="154">
                  <c:v>151400</c:v>
                </c:pt>
                <c:pt idx="155">
                  <c:v>91000</c:v>
                </c:pt>
                <c:pt idx="156">
                  <c:v>127000</c:v>
                </c:pt>
                <c:pt idx="157">
                  <c:v>129000</c:v>
                </c:pt>
                <c:pt idx="158">
                  <c:v>84500</c:v>
                </c:pt>
                <c:pt idx="159">
                  <c:v>107900</c:v>
                </c:pt>
                <c:pt idx="160">
                  <c:v>159000</c:v>
                </c:pt>
                <c:pt idx="161">
                  <c:v>120000</c:v>
                </c:pt>
                <c:pt idx="162">
                  <c:v>94000</c:v>
                </c:pt>
                <c:pt idx="163">
                  <c:v>112500</c:v>
                </c:pt>
                <c:pt idx="164">
                  <c:v>213500</c:v>
                </c:pt>
                <c:pt idx="165">
                  <c:v>100000</c:v>
                </c:pt>
                <c:pt idx="166">
                  <c:v>135900</c:v>
                </c:pt>
                <c:pt idx="167">
                  <c:v>130000</c:v>
                </c:pt>
                <c:pt idx="168">
                  <c:v>228500</c:v>
                </c:pt>
                <c:pt idx="169">
                  <c:v>128000</c:v>
                </c:pt>
                <c:pt idx="170">
                  <c:v>125500</c:v>
                </c:pt>
                <c:pt idx="171">
                  <c:v>230000</c:v>
                </c:pt>
                <c:pt idx="172">
                  <c:v>122000</c:v>
                </c:pt>
                <c:pt idx="173">
                  <c:v>102000</c:v>
                </c:pt>
                <c:pt idx="174">
                  <c:v>207500</c:v>
                </c:pt>
                <c:pt idx="175">
                  <c:v>209500</c:v>
                </c:pt>
                <c:pt idx="176">
                  <c:v>88000</c:v>
                </c:pt>
                <c:pt idx="177">
                  <c:v>126175</c:v>
                </c:pt>
                <c:pt idx="178">
                  <c:v>78000</c:v>
                </c:pt>
                <c:pt idx="179">
                  <c:v>152000</c:v>
                </c:pt>
                <c:pt idx="180">
                  <c:v>132000</c:v>
                </c:pt>
                <c:pt idx="181">
                  <c:v>131000</c:v>
                </c:pt>
                <c:pt idx="182">
                  <c:v>227250</c:v>
                </c:pt>
                <c:pt idx="183">
                  <c:v>210000</c:v>
                </c:pt>
                <c:pt idx="184">
                  <c:v>93000</c:v>
                </c:pt>
                <c:pt idx="185">
                  <c:v>132500</c:v>
                </c:pt>
                <c:pt idx="186">
                  <c:v>235000</c:v>
                </c:pt>
                <c:pt idx="187">
                  <c:v>130500</c:v>
                </c:pt>
                <c:pt idx="188">
                  <c:v>134900</c:v>
                </c:pt>
                <c:pt idx="189">
                  <c:v>104000</c:v>
                </c:pt>
                <c:pt idx="190">
                  <c:v>128000</c:v>
                </c:pt>
                <c:pt idx="191">
                  <c:v>102000</c:v>
                </c:pt>
                <c:pt idx="192">
                  <c:v>180000</c:v>
                </c:pt>
                <c:pt idx="193">
                  <c:v>107400</c:v>
                </c:pt>
                <c:pt idx="194">
                  <c:v>196000</c:v>
                </c:pt>
                <c:pt idx="195">
                  <c:v>190000</c:v>
                </c:pt>
                <c:pt idx="196">
                  <c:v>128000</c:v>
                </c:pt>
                <c:pt idx="197">
                  <c:v>89471</c:v>
                </c:pt>
                <c:pt idx="198">
                  <c:v>239000</c:v>
                </c:pt>
                <c:pt idx="199">
                  <c:v>110500</c:v>
                </c:pt>
                <c:pt idx="200">
                  <c:v>199900</c:v>
                </c:pt>
                <c:pt idx="201">
                  <c:v>98300</c:v>
                </c:pt>
                <c:pt idx="202">
                  <c:v>109500</c:v>
                </c:pt>
                <c:pt idx="203">
                  <c:v>113000</c:v>
                </c:pt>
                <c:pt idx="204">
                  <c:v>115000</c:v>
                </c:pt>
                <c:pt idx="205">
                  <c:v>137500</c:v>
                </c:pt>
                <c:pt idx="206">
                  <c:v>114500</c:v>
                </c:pt>
                <c:pt idx="207">
                  <c:v>103000</c:v>
                </c:pt>
                <c:pt idx="208">
                  <c:v>286000</c:v>
                </c:pt>
                <c:pt idx="209">
                  <c:v>133000</c:v>
                </c:pt>
                <c:pt idx="210">
                  <c:v>145000</c:v>
                </c:pt>
                <c:pt idx="211">
                  <c:v>123500</c:v>
                </c:pt>
                <c:pt idx="212">
                  <c:v>109500</c:v>
                </c:pt>
                <c:pt idx="213">
                  <c:v>142000</c:v>
                </c:pt>
                <c:pt idx="214">
                  <c:v>207500</c:v>
                </c:pt>
                <c:pt idx="215">
                  <c:v>127000</c:v>
                </c:pt>
                <c:pt idx="216">
                  <c:v>116500</c:v>
                </c:pt>
                <c:pt idx="217">
                  <c:v>125000</c:v>
                </c:pt>
                <c:pt idx="218">
                  <c:v>118858</c:v>
                </c:pt>
                <c:pt idx="219">
                  <c:v>187500</c:v>
                </c:pt>
                <c:pt idx="220">
                  <c:v>118964</c:v>
                </c:pt>
                <c:pt idx="221">
                  <c:v>103600</c:v>
                </c:pt>
                <c:pt idx="222">
                  <c:v>137450</c:v>
                </c:pt>
                <c:pt idx="223">
                  <c:v>251000</c:v>
                </c:pt>
                <c:pt idx="224">
                  <c:v>119500</c:v>
                </c:pt>
                <c:pt idx="225">
                  <c:v>100000</c:v>
                </c:pt>
                <c:pt idx="226">
                  <c:v>447900</c:v>
                </c:pt>
                <c:pt idx="227">
                  <c:v>129900</c:v>
                </c:pt>
                <c:pt idx="228">
                  <c:v>138000</c:v>
                </c:pt>
                <c:pt idx="229">
                  <c:v>127500</c:v>
                </c:pt>
                <c:pt idx="230">
                  <c:v>136500</c:v>
                </c:pt>
                <c:pt idx="231">
                  <c:v>149000</c:v>
                </c:pt>
                <c:pt idx="232">
                  <c:v>124900</c:v>
                </c:pt>
                <c:pt idx="233">
                  <c:v>101000</c:v>
                </c:pt>
                <c:pt idx="234">
                  <c:v>133900</c:v>
                </c:pt>
                <c:pt idx="235">
                  <c:v>141500</c:v>
                </c:pt>
                <c:pt idx="236">
                  <c:v>236500</c:v>
                </c:pt>
                <c:pt idx="237">
                  <c:v>100000</c:v>
                </c:pt>
                <c:pt idx="238">
                  <c:v>127000</c:v>
                </c:pt>
                <c:pt idx="239">
                  <c:v>162900</c:v>
                </c:pt>
                <c:pt idx="240">
                  <c:v>127000</c:v>
                </c:pt>
                <c:pt idx="241">
                  <c:v>125000</c:v>
                </c:pt>
                <c:pt idx="242">
                  <c:v>110000</c:v>
                </c:pt>
                <c:pt idx="243">
                  <c:v>140200</c:v>
                </c:pt>
                <c:pt idx="244">
                  <c:v>129900</c:v>
                </c:pt>
                <c:pt idx="245">
                  <c:v>34900</c:v>
                </c:pt>
                <c:pt idx="246">
                  <c:v>392500</c:v>
                </c:pt>
                <c:pt idx="247">
                  <c:v>278000</c:v>
                </c:pt>
                <c:pt idx="248">
                  <c:v>112000</c:v>
                </c:pt>
                <c:pt idx="249">
                  <c:v>119000</c:v>
                </c:pt>
                <c:pt idx="250">
                  <c:v>120500</c:v>
                </c:pt>
                <c:pt idx="251">
                  <c:v>240500</c:v>
                </c:pt>
                <c:pt idx="252">
                  <c:v>109900</c:v>
                </c:pt>
                <c:pt idx="253">
                  <c:v>60000</c:v>
                </c:pt>
                <c:pt idx="254">
                  <c:v>135000</c:v>
                </c:pt>
                <c:pt idx="255">
                  <c:v>129500</c:v>
                </c:pt>
                <c:pt idx="256">
                  <c:v>105500</c:v>
                </c:pt>
                <c:pt idx="257">
                  <c:v>135000</c:v>
                </c:pt>
                <c:pt idx="258">
                  <c:v>254000</c:v>
                </c:pt>
                <c:pt idx="259">
                  <c:v>130000</c:v>
                </c:pt>
                <c:pt idx="260">
                  <c:v>93000</c:v>
                </c:pt>
                <c:pt idx="261">
                  <c:v>110000</c:v>
                </c:pt>
                <c:pt idx="262">
                  <c:v>107500</c:v>
                </c:pt>
                <c:pt idx="263">
                  <c:v>155000</c:v>
                </c:pt>
                <c:pt idx="264">
                  <c:v>139400</c:v>
                </c:pt>
                <c:pt idx="265">
                  <c:v>135000</c:v>
                </c:pt>
                <c:pt idx="266">
                  <c:v>106500</c:v>
                </c:pt>
                <c:pt idx="267">
                  <c:v>135960</c:v>
                </c:pt>
                <c:pt idx="268">
                  <c:v>85000</c:v>
                </c:pt>
                <c:pt idx="269">
                  <c:v>128000</c:v>
                </c:pt>
                <c:pt idx="270">
                  <c:v>134900</c:v>
                </c:pt>
                <c:pt idx="271">
                  <c:v>224000</c:v>
                </c:pt>
                <c:pt idx="272">
                  <c:v>134800</c:v>
                </c:pt>
                <c:pt idx="273">
                  <c:v>123000</c:v>
                </c:pt>
                <c:pt idx="274">
                  <c:v>130000</c:v>
                </c:pt>
                <c:pt idx="275">
                  <c:v>89500</c:v>
                </c:pt>
                <c:pt idx="276">
                  <c:v>129000</c:v>
                </c:pt>
                <c:pt idx="277">
                  <c:v>129500</c:v>
                </c:pt>
                <c:pt idx="278">
                  <c:v>157000</c:v>
                </c:pt>
                <c:pt idx="279">
                  <c:v>120000</c:v>
                </c:pt>
                <c:pt idx="280">
                  <c:v>266500</c:v>
                </c:pt>
                <c:pt idx="281">
                  <c:v>202500</c:v>
                </c:pt>
                <c:pt idx="282">
                  <c:v>144000</c:v>
                </c:pt>
                <c:pt idx="283">
                  <c:v>118500</c:v>
                </c:pt>
                <c:pt idx="284">
                  <c:v>129000</c:v>
                </c:pt>
                <c:pt idx="285">
                  <c:v>118000</c:v>
                </c:pt>
                <c:pt idx="286">
                  <c:v>160000</c:v>
                </c:pt>
                <c:pt idx="287">
                  <c:v>125000</c:v>
                </c:pt>
                <c:pt idx="288">
                  <c:v>165400</c:v>
                </c:pt>
                <c:pt idx="289">
                  <c:v>176000</c:v>
                </c:pt>
                <c:pt idx="290">
                  <c:v>110000</c:v>
                </c:pt>
                <c:pt idx="291">
                  <c:v>140000</c:v>
                </c:pt>
                <c:pt idx="292">
                  <c:v>149000</c:v>
                </c:pt>
                <c:pt idx="293">
                  <c:v>127000</c:v>
                </c:pt>
                <c:pt idx="294">
                  <c:v>142953</c:v>
                </c:pt>
                <c:pt idx="295">
                  <c:v>206000</c:v>
                </c:pt>
                <c:pt idx="296">
                  <c:v>100000</c:v>
                </c:pt>
                <c:pt idx="297">
                  <c:v>195400</c:v>
                </c:pt>
                <c:pt idx="298">
                  <c:v>156000</c:v>
                </c:pt>
                <c:pt idx="299">
                  <c:v>88000</c:v>
                </c:pt>
                <c:pt idx="300">
                  <c:v>135000</c:v>
                </c:pt>
                <c:pt idx="301">
                  <c:v>130000</c:v>
                </c:pt>
                <c:pt idx="302">
                  <c:v>68400</c:v>
                </c:pt>
                <c:pt idx="303">
                  <c:v>153337</c:v>
                </c:pt>
                <c:pt idx="304">
                  <c:v>220000</c:v>
                </c:pt>
                <c:pt idx="305">
                  <c:v>133000</c:v>
                </c:pt>
                <c:pt idx="306">
                  <c:v>123000</c:v>
                </c:pt>
                <c:pt idx="307">
                  <c:v>119900</c:v>
                </c:pt>
                <c:pt idx="308">
                  <c:v>198500</c:v>
                </c:pt>
                <c:pt idx="309">
                  <c:v>115000</c:v>
                </c:pt>
                <c:pt idx="310">
                  <c:v>112500</c:v>
                </c:pt>
                <c:pt idx="311">
                  <c:v>133700</c:v>
                </c:pt>
                <c:pt idx="312">
                  <c:v>164000</c:v>
                </c:pt>
                <c:pt idx="313">
                  <c:v>175000</c:v>
                </c:pt>
                <c:pt idx="314">
                  <c:v>154900</c:v>
                </c:pt>
                <c:pt idx="315">
                  <c:v>180000</c:v>
                </c:pt>
                <c:pt idx="316">
                  <c:v>67000</c:v>
                </c:pt>
                <c:pt idx="317">
                  <c:v>177500</c:v>
                </c:pt>
                <c:pt idx="318">
                  <c:v>273900</c:v>
                </c:pt>
                <c:pt idx="319">
                  <c:v>99500</c:v>
                </c:pt>
                <c:pt idx="320">
                  <c:v>175900</c:v>
                </c:pt>
                <c:pt idx="321">
                  <c:v>202665</c:v>
                </c:pt>
                <c:pt idx="322">
                  <c:v>193879</c:v>
                </c:pt>
                <c:pt idx="323">
                  <c:v>132500</c:v>
                </c:pt>
                <c:pt idx="324">
                  <c:v>127000</c:v>
                </c:pt>
                <c:pt idx="325">
                  <c:v>123600</c:v>
                </c:pt>
                <c:pt idx="326">
                  <c:v>155000</c:v>
                </c:pt>
                <c:pt idx="327">
                  <c:v>139000</c:v>
                </c:pt>
                <c:pt idx="328">
                  <c:v>184100</c:v>
                </c:pt>
                <c:pt idx="329">
                  <c:v>132000</c:v>
                </c:pt>
                <c:pt idx="330">
                  <c:v>140000</c:v>
                </c:pt>
                <c:pt idx="331">
                  <c:v>110000</c:v>
                </c:pt>
                <c:pt idx="332">
                  <c:v>119900</c:v>
                </c:pt>
                <c:pt idx="333">
                  <c:v>143000</c:v>
                </c:pt>
                <c:pt idx="334">
                  <c:v>162000</c:v>
                </c:pt>
                <c:pt idx="335">
                  <c:v>91500</c:v>
                </c:pt>
                <c:pt idx="336">
                  <c:v>157000</c:v>
                </c:pt>
                <c:pt idx="337">
                  <c:v>58500</c:v>
                </c:pt>
                <c:pt idx="338">
                  <c:v>145000</c:v>
                </c:pt>
                <c:pt idx="339">
                  <c:v>184000</c:v>
                </c:pt>
                <c:pt idx="340">
                  <c:v>202500</c:v>
                </c:pt>
                <c:pt idx="341">
                  <c:v>98000</c:v>
                </c:pt>
                <c:pt idx="342">
                  <c:v>132000</c:v>
                </c:pt>
                <c:pt idx="343">
                  <c:v>189950</c:v>
                </c:pt>
                <c:pt idx="344">
                  <c:v>124500</c:v>
                </c:pt>
                <c:pt idx="345">
                  <c:v>179200</c:v>
                </c:pt>
                <c:pt idx="346">
                  <c:v>139000</c:v>
                </c:pt>
                <c:pt idx="347">
                  <c:v>86000</c:v>
                </c:pt>
                <c:pt idx="348">
                  <c:v>122900</c:v>
                </c:pt>
                <c:pt idx="349">
                  <c:v>193000</c:v>
                </c:pt>
                <c:pt idx="350">
                  <c:v>81000</c:v>
                </c:pt>
                <c:pt idx="351">
                  <c:v>125500</c:v>
                </c:pt>
                <c:pt idx="352">
                  <c:v>82000</c:v>
                </c:pt>
                <c:pt idx="353">
                  <c:v>183000</c:v>
                </c:pt>
                <c:pt idx="354">
                  <c:v>118500</c:v>
                </c:pt>
                <c:pt idx="355">
                  <c:v>185850</c:v>
                </c:pt>
                <c:pt idx="356">
                  <c:v>35311</c:v>
                </c:pt>
                <c:pt idx="357">
                  <c:v>109000</c:v>
                </c:pt>
                <c:pt idx="358">
                  <c:v>126000</c:v>
                </c:pt>
                <c:pt idx="359">
                  <c:v>185000</c:v>
                </c:pt>
                <c:pt idx="360">
                  <c:v>154000</c:v>
                </c:pt>
                <c:pt idx="361">
                  <c:v>165600</c:v>
                </c:pt>
                <c:pt idx="362">
                  <c:v>124500</c:v>
                </c:pt>
                <c:pt idx="363">
                  <c:v>116000</c:v>
                </c:pt>
                <c:pt idx="364">
                  <c:v>212000</c:v>
                </c:pt>
                <c:pt idx="365">
                  <c:v>185000</c:v>
                </c:pt>
                <c:pt idx="366">
                  <c:v>105900</c:v>
                </c:pt>
                <c:pt idx="367">
                  <c:v>149500</c:v>
                </c:pt>
                <c:pt idx="368">
                  <c:v>306750</c:v>
                </c:pt>
                <c:pt idx="369">
                  <c:v>129000</c:v>
                </c:pt>
                <c:pt idx="370">
                  <c:v>147383</c:v>
                </c:pt>
                <c:pt idx="371">
                  <c:v>188500</c:v>
                </c:pt>
                <c:pt idx="372">
                  <c:v>133000</c:v>
                </c:pt>
                <c:pt idx="373">
                  <c:v>107500</c:v>
                </c:pt>
                <c:pt idx="374">
                  <c:v>200100</c:v>
                </c:pt>
                <c:pt idx="375">
                  <c:v>150750</c:v>
                </c:pt>
                <c:pt idx="376">
                  <c:v>194500</c:v>
                </c:pt>
                <c:pt idx="377">
                  <c:v>156000</c:v>
                </c:pt>
                <c:pt idx="378">
                  <c:v>108000</c:v>
                </c:pt>
                <c:pt idx="379">
                  <c:v>205000</c:v>
                </c:pt>
                <c:pt idx="380">
                  <c:v>112000</c:v>
                </c:pt>
                <c:pt idx="381">
                  <c:v>124000</c:v>
                </c:pt>
                <c:pt idx="382">
                  <c:v>194000</c:v>
                </c:pt>
                <c:pt idx="383">
                  <c:v>116000</c:v>
                </c:pt>
                <c:pt idx="384">
                  <c:v>115000</c:v>
                </c:pt>
                <c:pt idx="385">
                  <c:v>140000</c:v>
                </c:pt>
                <c:pt idx="386">
                  <c:v>176000</c:v>
                </c:pt>
                <c:pt idx="387">
                  <c:v>149700</c:v>
                </c:pt>
                <c:pt idx="388">
                  <c:v>140000</c:v>
                </c:pt>
                <c:pt idx="389">
                  <c:v>123000</c:v>
                </c:pt>
                <c:pt idx="390">
                  <c:v>159500</c:v>
                </c:pt>
                <c:pt idx="391">
                  <c:v>124000</c:v>
                </c:pt>
                <c:pt idx="392">
                  <c:v>96500</c:v>
                </c:pt>
                <c:pt idx="393">
                  <c:v>169500</c:v>
                </c:pt>
                <c:pt idx="394">
                  <c:v>142500</c:v>
                </c:pt>
                <c:pt idx="395">
                  <c:v>344300</c:v>
                </c:pt>
                <c:pt idx="396">
                  <c:v>141000</c:v>
                </c:pt>
                <c:pt idx="397">
                  <c:v>183200</c:v>
                </c:pt>
                <c:pt idx="398">
                  <c:v>138000</c:v>
                </c:pt>
                <c:pt idx="399">
                  <c:v>180000</c:v>
                </c:pt>
                <c:pt idx="400">
                  <c:v>132500</c:v>
                </c:pt>
                <c:pt idx="401">
                  <c:v>145000</c:v>
                </c:pt>
                <c:pt idx="402">
                  <c:v>138500</c:v>
                </c:pt>
                <c:pt idx="403">
                  <c:v>132000</c:v>
                </c:pt>
                <c:pt idx="404">
                  <c:v>178000</c:v>
                </c:pt>
                <c:pt idx="405">
                  <c:v>150000</c:v>
                </c:pt>
                <c:pt idx="406">
                  <c:v>118400</c:v>
                </c:pt>
                <c:pt idx="407">
                  <c:v>139000</c:v>
                </c:pt>
                <c:pt idx="408">
                  <c:v>125000</c:v>
                </c:pt>
                <c:pt idx="409">
                  <c:v>275000</c:v>
                </c:pt>
                <c:pt idx="410">
                  <c:v>176000</c:v>
                </c:pt>
                <c:pt idx="411">
                  <c:v>139950</c:v>
                </c:pt>
                <c:pt idx="412">
                  <c:v>110000</c:v>
                </c:pt>
                <c:pt idx="413">
                  <c:v>154000</c:v>
                </c:pt>
                <c:pt idx="414">
                  <c:v>107000</c:v>
                </c:pt>
                <c:pt idx="415">
                  <c:v>147000</c:v>
                </c:pt>
                <c:pt idx="416">
                  <c:v>390000</c:v>
                </c:pt>
                <c:pt idx="417">
                  <c:v>120000</c:v>
                </c:pt>
                <c:pt idx="418">
                  <c:v>135750</c:v>
                </c:pt>
                <c:pt idx="419">
                  <c:v>143500</c:v>
                </c:pt>
                <c:pt idx="420">
                  <c:v>148000</c:v>
                </c:pt>
                <c:pt idx="421">
                  <c:v>276000</c:v>
                </c:pt>
                <c:pt idx="422">
                  <c:v>149900</c:v>
                </c:pt>
                <c:pt idx="423">
                  <c:v>226000</c:v>
                </c:pt>
                <c:pt idx="424">
                  <c:v>177000</c:v>
                </c:pt>
                <c:pt idx="425">
                  <c:v>40000</c:v>
                </c:pt>
                <c:pt idx="426">
                  <c:v>134000</c:v>
                </c:pt>
                <c:pt idx="427">
                  <c:v>155000</c:v>
                </c:pt>
                <c:pt idx="428">
                  <c:v>189000</c:v>
                </c:pt>
                <c:pt idx="429">
                  <c:v>109008</c:v>
                </c:pt>
                <c:pt idx="430">
                  <c:v>194700</c:v>
                </c:pt>
                <c:pt idx="431">
                  <c:v>176000</c:v>
                </c:pt>
                <c:pt idx="432">
                  <c:v>155000</c:v>
                </c:pt>
                <c:pt idx="433">
                  <c:v>259500</c:v>
                </c:pt>
                <c:pt idx="434">
                  <c:v>168500</c:v>
                </c:pt>
                <c:pt idx="435">
                  <c:v>138500</c:v>
                </c:pt>
                <c:pt idx="436">
                  <c:v>189000</c:v>
                </c:pt>
                <c:pt idx="437">
                  <c:v>100000</c:v>
                </c:pt>
                <c:pt idx="438">
                  <c:v>55993</c:v>
                </c:pt>
                <c:pt idx="439">
                  <c:v>118000</c:v>
                </c:pt>
                <c:pt idx="440">
                  <c:v>154500</c:v>
                </c:pt>
                <c:pt idx="441">
                  <c:v>115000</c:v>
                </c:pt>
                <c:pt idx="442">
                  <c:v>153900</c:v>
                </c:pt>
                <c:pt idx="443">
                  <c:v>109500</c:v>
                </c:pt>
                <c:pt idx="444">
                  <c:v>127000</c:v>
                </c:pt>
                <c:pt idx="445">
                  <c:v>112000</c:v>
                </c:pt>
                <c:pt idx="446">
                  <c:v>169500</c:v>
                </c:pt>
                <c:pt idx="447">
                  <c:v>188000</c:v>
                </c:pt>
                <c:pt idx="448">
                  <c:v>118500</c:v>
                </c:pt>
                <c:pt idx="449">
                  <c:v>142000</c:v>
                </c:pt>
                <c:pt idx="450">
                  <c:v>127000</c:v>
                </c:pt>
                <c:pt idx="451">
                  <c:v>132500</c:v>
                </c:pt>
                <c:pt idx="452">
                  <c:v>239000</c:v>
                </c:pt>
                <c:pt idx="453">
                  <c:v>124500</c:v>
                </c:pt>
                <c:pt idx="454">
                  <c:v>113000</c:v>
                </c:pt>
                <c:pt idx="455">
                  <c:v>76000</c:v>
                </c:pt>
                <c:pt idx="456">
                  <c:v>225000</c:v>
                </c:pt>
                <c:pt idx="457">
                  <c:v>100000</c:v>
                </c:pt>
                <c:pt idx="458">
                  <c:v>145000</c:v>
                </c:pt>
                <c:pt idx="459">
                  <c:v>121000</c:v>
                </c:pt>
                <c:pt idx="460">
                  <c:v>119500</c:v>
                </c:pt>
                <c:pt idx="461">
                  <c:v>156932</c:v>
                </c:pt>
                <c:pt idx="462">
                  <c:v>129000</c:v>
                </c:pt>
                <c:pt idx="463">
                  <c:v>137000</c:v>
                </c:pt>
                <c:pt idx="464">
                  <c:v>208300</c:v>
                </c:pt>
                <c:pt idx="465">
                  <c:v>175000</c:v>
                </c:pt>
                <c:pt idx="466">
                  <c:v>277500</c:v>
                </c:pt>
                <c:pt idx="467">
                  <c:v>106500</c:v>
                </c:pt>
                <c:pt idx="468">
                  <c:v>85000</c:v>
                </c:pt>
                <c:pt idx="469">
                  <c:v>95000</c:v>
                </c:pt>
                <c:pt idx="470">
                  <c:v>80000</c:v>
                </c:pt>
                <c:pt idx="471">
                  <c:v>119000</c:v>
                </c:pt>
                <c:pt idx="472">
                  <c:v>163990</c:v>
                </c:pt>
                <c:pt idx="473">
                  <c:v>132500</c:v>
                </c:pt>
                <c:pt idx="474">
                  <c:v>186500</c:v>
                </c:pt>
                <c:pt idx="475">
                  <c:v>144000</c:v>
                </c:pt>
                <c:pt idx="476">
                  <c:v>126000</c:v>
                </c:pt>
                <c:pt idx="477">
                  <c:v>276500</c:v>
                </c:pt>
                <c:pt idx="478">
                  <c:v>171000</c:v>
                </c:pt>
                <c:pt idx="479">
                  <c:v>216500</c:v>
                </c:pt>
                <c:pt idx="480">
                  <c:v>127500</c:v>
                </c:pt>
                <c:pt idx="481">
                  <c:v>135000</c:v>
                </c:pt>
                <c:pt idx="482">
                  <c:v>102776</c:v>
                </c:pt>
                <c:pt idx="483">
                  <c:v>131000</c:v>
                </c:pt>
                <c:pt idx="484">
                  <c:v>181000</c:v>
                </c:pt>
                <c:pt idx="485">
                  <c:v>105000</c:v>
                </c:pt>
                <c:pt idx="486">
                  <c:v>205950</c:v>
                </c:pt>
                <c:pt idx="487">
                  <c:v>108000</c:v>
                </c:pt>
                <c:pt idx="488">
                  <c:v>140000</c:v>
                </c:pt>
                <c:pt idx="489">
                  <c:v>134500</c:v>
                </c:pt>
                <c:pt idx="490">
                  <c:v>180000</c:v>
                </c:pt>
                <c:pt idx="491">
                  <c:v>113000</c:v>
                </c:pt>
                <c:pt idx="492">
                  <c:v>185900</c:v>
                </c:pt>
                <c:pt idx="493">
                  <c:v>172400</c:v>
                </c:pt>
                <c:pt idx="494">
                  <c:v>241000</c:v>
                </c:pt>
                <c:pt idx="495">
                  <c:v>148000</c:v>
                </c:pt>
                <c:pt idx="496">
                  <c:v>153575</c:v>
                </c:pt>
                <c:pt idx="497">
                  <c:v>133900</c:v>
                </c:pt>
                <c:pt idx="498">
                  <c:v>155000</c:v>
                </c:pt>
                <c:pt idx="499">
                  <c:v>140000</c:v>
                </c:pt>
                <c:pt idx="500">
                  <c:v>183500</c:v>
                </c:pt>
                <c:pt idx="501">
                  <c:v>143000</c:v>
                </c:pt>
                <c:pt idx="502">
                  <c:v>120500</c:v>
                </c:pt>
                <c:pt idx="503">
                  <c:v>79000</c:v>
                </c:pt>
                <c:pt idx="504">
                  <c:v>137500</c:v>
                </c:pt>
                <c:pt idx="505">
                  <c:v>149350</c:v>
                </c:pt>
                <c:pt idx="506">
                  <c:v>147000</c:v>
                </c:pt>
                <c:pt idx="507">
                  <c:v>159500</c:v>
                </c:pt>
                <c:pt idx="508">
                  <c:v>144000</c:v>
                </c:pt>
                <c:pt idx="509">
                  <c:v>155000</c:v>
                </c:pt>
                <c:pt idx="510">
                  <c:v>145000</c:v>
                </c:pt>
                <c:pt idx="511">
                  <c:v>263435</c:v>
                </c:pt>
                <c:pt idx="512">
                  <c:v>173000</c:v>
                </c:pt>
                <c:pt idx="513">
                  <c:v>127500</c:v>
                </c:pt>
                <c:pt idx="514">
                  <c:v>102000</c:v>
                </c:pt>
                <c:pt idx="515">
                  <c:v>67000</c:v>
                </c:pt>
                <c:pt idx="516">
                  <c:v>118000</c:v>
                </c:pt>
                <c:pt idx="517">
                  <c:v>224900</c:v>
                </c:pt>
                <c:pt idx="518">
                  <c:v>115000</c:v>
                </c:pt>
                <c:pt idx="519">
                  <c:v>116050</c:v>
                </c:pt>
                <c:pt idx="520">
                  <c:v>150500</c:v>
                </c:pt>
                <c:pt idx="521">
                  <c:v>179000</c:v>
                </c:pt>
                <c:pt idx="522">
                  <c:v>112000</c:v>
                </c:pt>
                <c:pt idx="523">
                  <c:v>117500</c:v>
                </c:pt>
                <c:pt idx="524">
                  <c:v>163900</c:v>
                </c:pt>
                <c:pt idx="525">
                  <c:v>130250</c:v>
                </c:pt>
                <c:pt idx="526">
                  <c:v>173500</c:v>
                </c:pt>
                <c:pt idx="527">
                  <c:v>107000</c:v>
                </c:pt>
                <c:pt idx="528">
                  <c:v>207000</c:v>
                </c:pt>
                <c:pt idx="529">
                  <c:v>227000</c:v>
                </c:pt>
                <c:pt idx="530">
                  <c:v>144000</c:v>
                </c:pt>
                <c:pt idx="531">
                  <c:v>219500</c:v>
                </c:pt>
                <c:pt idx="532">
                  <c:v>130000</c:v>
                </c:pt>
                <c:pt idx="533">
                  <c:v>106000</c:v>
                </c:pt>
                <c:pt idx="534">
                  <c:v>98600</c:v>
                </c:pt>
                <c:pt idx="535">
                  <c:v>129900</c:v>
                </c:pt>
                <c:pt idx="536">
                  <c:v>143000</c:v>
                </c:pt>
                <c:pt idx="537">
                  <c:v>148000</c:v>
                </c:pt>
                <c:pt idx="538">
                  <c:v>155000</c:v>
                </c:pt>
                <c:pt idx="539">
                  <c:v>261500</c:v>
                </c:pt>
                <c:pt idx="540">
                  <c:v>100000</c:v>
                </c:pt>
                <c:pt idx="541">
                  <c:v>392000</c:v>
                </c:pt>
                <c:pt idx="542">
                  <c:v>128950</c:v>
                </c:pt>
                <c:pt idx="543">
                  <c:v>110000</c:v>
                </c:pt>
                <c:pt idx="544">
                  <c:v>160000</c:v>
                </c:pt>
                <c:pt idx="545">
                  <c:v>101800</c:v>
                </c:pt>
                <c:pt idx="546">
                  <c:v>166000</c:v>
                </c:pt>
                <c:pt idx="547">
                  <c:v>139000</c:v>
                </c:pt>
                <c:pt idx="548">
                  <c:v>179500</c:v>
                </c:pt>
                <c:pt idx="549">
                  <c:v>215200</c:v>
                </c:pt>
                <c:pt idx="550">
                  <c:v>208500</c:v>
                </c:pt>
                <c:pt idx="551">
                  <c:v>147000</c:v>
                </c:pt>
                <c:pt idx="552">
                  <c:v>128500</c:v>
                </c:pt>
                <c:pt idx="553">
                  <c:v>322000</c:v>
                </c:pt>
                <c:pt idx="554">
                  <c:v>201000</c:v>
                </c:pt>
                <c:pt idx="555">
                  <c:v>141000</c:v>
                </c:pt>
                <c:pt idx="556">
                  <c:v>179540</c:v>
                </c:pt>
                <c:pt idx="557">
                  <c:v>61000</c:v>
                </c:pt>
                <c:pt idx="558">
                  <c:v>139400</c:v>
                </c:pt>
                <c:pt idx="559">
                  <c:v>153000</c:v>
                </c:pt>
                <c:pt idx="560">
                  <c:v>124000</c:v>
                </c:pt>
                <c:pt idx="561">
                  <c:v>110000</c:v>
                </c:pt>
                <c:pt idx="562">
                  <c:v>108000</c:v>
                </c:pt>
                <c:pt idx="563">
                  <c:v>185000</c:v>
                </c:pt>
                <c:pt idx="564">
                  <c:v>280500</c:v>
                </c:pt>
                <c:pt idx="565">
                  <c:v>173900</c:v>
                </c:pt>
                <c:pt idx="566">
                  <c:v>144500</c:v>
                </c:pt>
                <c:pt idx="567">
                  <c:v>240000</c:v>
                </c:pt>
                <c:pt idx="568">
                  <c:v>179000</c:v>
                </c:pt>
                <c:pt idx="569">
                  <c:v>136000</c:v>
                </c:pt>
                <c:pt idx="570">
                  <c:v>139000</c:v>
                </c:pt>
                <c:pt idx="571">
                  <c:v>179200</c:v>
                </c:pt>
                <c:pt idx="572">
                  <c:v>141000</c:v>
                </c:pt>
                <c:pt idx="573">
                  <c:v>174000</c:v>
                </c:pt>
                <c:pt idx="574">
                  <c:v>200000</c:v>
                </c:pt>
                <c:pt idx="575">
                  <c:v>319900</c:v>
                </c:pt>
                <c:pt idx="576">
                  <c:v>169000</c:v>
                </c:pt>
                <c:pt idx="577">
                  <c:v>287500</c:v>
                </c:pt>
                <c:pt idx="578">
                  <c:v>160000</c:v>
                </c:pt>
                <c:pt idx="579">
                  <c:v>346000</c:v>
                </c:pt>
                <c:pt idx="580">
                  <c:v>145000</c:v>
                </c:pt>
                <c:pt idx="581">
                  <c:v>258000</c:v>
                </c:pt>
                <c:pt idx="582">
                  <c:v>358490</c:v>
                </c:pt>
                <c:pt idx="583">
                  <c:v>156500</c:v>
                </c:pt>
                <c:pt idx="584">
                  <c:v>174900</c:v>
                </c:pt>
                <c:pt idx="585">
                  <c:v>439456</c:v>
                </c:pt>
                <c:pt idx="586">
                  <c:v>124000</c:v>
                </c:pt>
                <c:pt idx="587">
                  <c:v>134000</c:v>
                </c:pt>
                <c:pt idx="588">
                  <c:v>136500</c:v>
                </c:pt>
                <c:pt idx="589">
                  <c:v>140000</c:v>
                </c:pt>
                <c:pt idx="590">
                  <c:v>191000</c:v>
                </c:pt>
                <c:pt idx="591">
                  <c:v>194000</c:v>
                </c:pt>
                <c:pt idx="592">
                  <c:v>203000</c:v>
                </c:pt>
                <c:pt idx="593">
                  <c:v>105000</c:v>
                </c:pt>
                <c:pt idx="594">
                  <c:v>210000</c:v>
                </c:pt>
                <c:pt idx="595">
                  <c:v>122000</c:v>
                </c:pt>
                <c:pt idx="596">
                  <c:v>130000</c:v>
                </c:pt>
                <c:pt idx="597">
                  <c:v>160000</c:v>
                </c:pt>
                <c:pt idx="598">
                  <c:v>145000</c:v>
                </c:pt>
                <c:pt idx="599">
                  <c:v>165500</c:v>
                </c:pt>
                <c:pt idx="600">
                  <c:v>136000</c:v>
                </c:pt>
                <c:pt idx="601">
                  <c:v>418080</c:v>
                </c:pt>
                <c:pt idx="602">
                  <c:v>135000</c:v>
                </c:pt>
                <c:pt idx="603">
                  <c:v>195000</c:v>
                </c:pt>
                <c:pt idx="604">
                  <c:v>119500</c:v>
                </c:pt>
                <c:pt idx="605">
                  <c:v>189000</c:v>
                </c:pt>
                <c:pt idx="606">
                  <c:v>124500</c:v>
                </c:pt>
                <c:pt idx="607">
                  <c:v>213000</c:v>
                </c:pt>
                <c:pt idx="608">
                  <c:v>179600</c:v>
                </c:pt>
                <c:pt idx="609">
                  <c:v>173000</c:v>
                </c:pt>
                <c:pt idx="610">
                  <c:v>181134</c:v>
                </c:pt>
                <c:pt idx="611">
                  <c:v>301000</c:v>
                </c:pt>
                <c:pt idx="612">
                  <c:v>130000</c:v>
                </c:pt>
                <c:pt idx="613">
                  <c:v>190000</c:v>
                </c:pt>
                <c:pt idx="614">
                  <c:v>125000</c:v>
                </c:pt>
                <c:pt idx="615">
                  <c:v>161000</c:v>
                </c:pt>
                <c:pt idx="616">
                  <c:v>153500</c:v>
                </c:pt>
                <c:pt idx="617">
                  <c:v>176485</c:v>
                </c:pt>
                <c:pt idx="618">
                  <c:v>210000</c:v>
                </c:pt>
                <c:pt idx="619">
                  <c:v>252678</c:v>
                </c:pt>
                <c:pt idx="620">
                  <c:v>128900</c:v>
                </c:pt>
                <c:pt idx="621">
                  <c:v>187500</c:v>
                </c:pt>
                <c:pt idx="622">
                  <c:v>173000</c:v>
                </c:pt>
                <c:pt idx="623">
                  <c:v>188000</c:v>
                </c:pt>
                <c:pt idx="624">
                  <c:v>207500</c:v>
                </c:pt>
                <c:pt idx="625">
                  <c:v>190000</c:v>
                </c:pt>
                <c:pt idx="626">
                  <c:v>140000</c:v>
                </c:pt>
                <c:pt idx="627">
                  <c:v>210000</c:v>
                </c:pt>
                <c:pt idx="628">
                  <c:v>143500</c:v>
                </c:pt>
                <c:pt idx="629">
                  <c:v>307000</c:v>
                </c:pt>
                <c:pt idx="630">
                  <c:v>91000</c:v>
                </c:pt>
                <c:pt idx="631">
                  <c:v>147000</c:v>
                </c:pt>
                <c:pt idx="632">
                  <c:v>241750</c:v>
                </c:pt>
                <c:pt idx="633">
                  <c:v>377500</c:v>
                </c:pt>
                <c:pt idx="634">
                  <c:v>178000</c:v>
                </c:pt>
                <c:pt idx="635">
                  <c:v>127500</c:v>
                </c:pt>
                <c:pt idx="636">
                  <c:v>318625</c:v>
                </c:pt>
                <c:pt idx="637">
                  <c:v>133000</c:v>
                </c:pt>
                <c:pt idx="638">
                  <c:v>107000</c:v>
                </c:pt>
                <c:pt idx="639">
                  <c:v>104900</c:v>
                </c:pt>
                <c:pt idx="640">
                  <c:v>139000</c:v>
                </c:pt>
                <c:pt idx="641">
                  <c:v>168500</c:v>
                </c:pt>
                <c:pt idx="642">
                  <c:v>149900</c:v>
                </c:pt>
                <c:pt idx="643">
                  <c:v>109000</c:v>
                </c:pt>
                <c:pt idx="644">
                  <c:v>178000</c:v>
                </c:pt>
                <c:pt idx="645">
                  <c:v>128500</c:v>
                </c:pt>
                <c:pt idx="646">
                  <c:v>146500</c:v>
                </c:pt>
                <c:pt idx="647">
                  <c:v>128000</c:v>
                </c:pt>
                <c:pt idx="648">
                  <c:v>119000</c:v>
                </c:pt>
                <c:pt idx="649">
                  <c:v>318061</c:v>
                </c:pt>
                <c:pt idx="650">
                  <c:v>146000</c:v>
                </c:pt>
                <c:pt idx="651">
                  <c:v>170000</c:v>
                </c:pt>
                <c:pt idx="652">
                  <c:v>192000</c:v>
                </c:pt>
                <c:pt idx="653">
                  <c:v>130000</c:v>
                </c:pt>
                <c:pt idx="654">
                  <c:v>214000</c:v>
                </c:pt>
                <c:pt idx="655">
                  <c:v>184000</c:v>
                </c:pt>
                <c:pt idx="656">
                  <c:v>145000</c:v>
                </c:pt>
                <c:pt idx="657">
                  <c:v>115000</c:v>
                </c:pt>
                <c:pt idx="658">
                  <c:v>124900</c:v>
                </c:pt>
                <c:pt idx="659">
                  <c:v>260400</c:v>
                </c:pt>
                <c:pt idx="660">
                  <c:v>213000</c:v>
                </c:pt>
                <c:pt idx="661">
                  <c:v>158000</c:v>
                </c:pt>
                <c:pt idx="662">
                  <c:v>139000</c:v>
                </c:pt>
                <c:pt idx="663">
                  <c:v>131400</c:v>
                </c:pt>
                <c:pt idx="664">
                  <c:v>111000</c:v>
                </c:pt>
                <c:pt idx="665">
                  <c:v>83000</c:v>
                </c:pt>
                <c:pt idx="666">
                  <c:v>152000</c:v>
                </c:pt>
                <c:pt idx="667">
                  <c:v>167500</c:v>
                </c:pt>
                <c:pt idx="668">
                  <c:v>171000</c:v>
                </c:pt>
                <c:pt idx="669">
                  <c:v>151000</c:v>
                </c:pt>
                <c:pt idx="670">
                  <c:v>273000</c:v>
                </c:pt>
                <c:pt idx="671">
                  <c:v>140000</c:v>
                </c:pt>
                <c:pt idx="672">
                  <c:v>230000</c:v>
                </c:pt>
                <c:pt idx="673">
                  <c:v>185000</c:v>
                </c:pt>
                <c:pt idx="674">
                  <c:v>179900</c:v>
                </c:pt>
                <c:pt idx="675">
                  <c:v>84900</c:v>
                </c:pt>
                <c:pt idx="676">
                  <c:v>187000</c:v>
                </c:pt>
                <c:pt idx="677">
                  <c:v>96500</c:v>
                </c:pt>
                <c:pt idx="678">
                  <c:v>204000</c:v>
                </c:pt>
                <c:pt idx="679">
                  <c:v>144000</c:v>
                </c:pt>
                <c:pt idx="680">
                  <c:v>129000</c:v>
                </c:pt>
                <c:pt idx="681">
                  <c:v>176432</c:v>
                </c:pt>
                <c:pt idx="682">
                  <c:v>140000</c:v>
                </c:pt>
                <c:pt idx="683">
                  <c:v>126000</c:v>
                </c:pt>
                <c:pt idx="684">
                  <c:v>205000</c:v>
                </c:pt>
                <c:pt idx="685">
                  <c:v>139500</c:v>
                </c:pt>
                <c:pt idx="686">
                  <c:v>145500</c:v>
                </c:pt>
                <c:pt idx="687">
                  <c:v>178000</c:v>
                </c:pt>
                <c:pt idx="688">
                  <c:v>134500</c:v>
                </c:pt>
                <c:pt idx="689">
                  <c:v>193000</c:v>
                </c:pt>
                <c:pt idx="690">
                  <c:v>230000</c:v>
                </c:pt>
                <c:pt idx="691">
                  <c:v>185000</c:v>
                </c:pt>
                <c:pt idx="692">
                  <c:v>171000</c:v>
                </c:pt>
                <c:pt idx="693">
                  <c:v>129000</c:v>
                </c:pt>
                <c:pt idx="694">
                  <c:v>140000</c:v>
                </c:pt>
                <c:pt idx="695">
                  <c:v>201000</c:v>
                </c:pt>
                <c:pt idx="696">
                  <c:v>265900</c:v>
                </c:pt>
                <c:pt idx="697">
                  <c:v>145000</c:v>
                </c:pt>
                <c:pt idx="698">
                  <c:v>60000</c:v>
                </c:pt>
                <c:pt idx="699">
                  <c:v>190000</c:v>
                </c:pt>
                <c:pt idx="700">
                  <c:v>128500</c:v>
                </c:pt>
                <c:pt idx="701">
                  <c:v>187000</c:v>
                </c:pt>
                <c:pt idx="702">
                  <c:v>178000</c:v>
                </c:pt>
                <c:pt idx="703">
                  <c:v>137000</c:v>
                </c:pt>
                <c:pt idx="704">
                  <c:v>135000</c:v>
                </c:pt>
                <c:pt idx="705">
                  <c:v>192000</c:v>
                </c:pt>
                <c:pt idx="706">
                  <c:v>110000</c:v>
                </c:pt>
                <c:pt idx="707">
                  <c:v>236000</c:v>
                </c:pt>
                <c:pt idx="708">
                  <c:v>197500</c:v>
                </c:pt>
                <c:pt idx="709">
                  <c:v>230000</c:v>
                </c:pt>
                <c:pt idx="710">
                  <c:v>181500</c:v>
                </c:pt>
                <c:pt idx="711">
                  <c:v>167900</c:v>
                </c:pt>
                <c:pt idx="712">
                  <c:v>185750</c:v>
                </c:pt>
                <c:pt idx="713">
                  <c:v>90000</c:v>
                </c:pt>
                <c:pt idx="714">
                  <c:v>175500</c:v>
                </c:pt>
                <c:pt idx="715">
                  <c:v>213500</c:v>
                </c:pt>
                <c:pt idx="716">
                  <c:v>225000</c:v>
                </c:pt>
                <c:pt idx="717">
                  <c:v>165500</c:v>
                </c:pt>
                <c:pt idx="718">
                  <c:v>204750</c:v>
                </c:pt>
                <c:pt idx="719">
                  <c:v>84000</c:v>
                </c:pt>
                <c:pt idx="720">
                  <c:v>217500</c:v>
                </c:pt>
                <c:pt idx="721">
                  <c:v>194500</c:v>
                </c:pt>
                <c:pt idx="722">
                  <c:v>93500</c:v>
                </c:pt>
                <c:pt idx="723">
                  <c:v>204900</c:v>
                </c:pt>
                <c:pt idx="724">
                  <c:v>140000</c:v>
                </c:pt>
                <c:pt idx="725">
                  <c:v>211000</c:v>
                </c:pt>
                <c:pt idx="726">
                  <c:v>160000</c:v>
                </c:pt>
                <c:pt idx="727">
                  <c:v>220000</c:v>
                </c:pt>
                <c:pt idx="728">
                  <c:v>235000</c:v>
                </c:pt>
                <c:pt idx="729">
                  <c:v>136900</c:v>
                </c:pt>
                <c:pt idx="730">
                  <c:v>135000</c:v>
                </c:pt>
                <c:pt idx="731">
                  <c:v>215000</c:v>
                </c:pt>
                <c:pt idx="732">
                  <c:v>147500</c:v>
                </c:pt>
                <c:pt idx="733">
                  <c:v>122000</c:v>
                </c:pt>
                <c:pt idx="734">
                  <c:v>214000</c:v>
                </c:pt>
                <c:pt idx="735">
                  <c:v>128200</c:v>
                </c:pt>
                <c:pt idx="736">
                  <c:v>232000</c:v>
                </c:pt>
                <c:pt idx="737">
                  <c:v>162000</c:v>
                </c:pt>
                <c:pt idx="738">
                  <c:v>235000</c:v>
                </c:pt>
                <c:pt idx="739">
                  <c:v>134450</c:v>
                </c:pt>
                <c:pt idx="740">
                  <c:v>153500</c:v>
                </c:pt>
                <c:pt idx="741">
                  <c:v>266000</c:v>
                </c:pt>
                <c:pt idx="742">
                  <c:v>217000</c:v>
                </c:pt>
                <c:pt idx="743">
                  <c:v>266500</c:v>
                </c:pt>
                <c:pt idx="744">
                  <c:v>129500</c:v>
                </c:pt>
                <c:pt idx="745">
                  <c:v>157000</c:v>
                </c:pt>
                <c:pt idx="746">
                  <c:v>159000</c:v>
                </c:pt>
                <c:pt idx="747">
                  <c:v>97000</c:v>
                </c:pt>
                <c:pt idx="748">
                  <c:v>139000</c:v>
                </c:pt>
                <c:pt idx="749">
                  <c:v>123000</c:v>
                </c:pt>
                <c:pt idx="750">
                  <c:v>165000</c:v>
                </c:pt>
                <c:pt idx="751">
                  <c:v>173000</c:v>
                </c:pt>
                <c:pt idx="752">
                  <c:v>222500</c:v>
                </c:pt>
                <c:pt idx="753">
                  <c:v>144900</c:v>
                </c:pt>
                <c:pt idx="754">
                  <c:v>159000</c:v>
                </c:pt>
                <c:pt idx="755">
                  <c:v>187000</c:v>
                </c:pt>
                <c:pt idx="756">
                  <c:v>165000</c:v>
                </c:pt>
                <c:pt idx="757">
                  <c:v>262500</c:v>
                </c:pt>
                <c:pt idx="758">
                  <c:v>201000</c:v>
                </c:pt>
                <c:pt idx="759">
                  <c:v>120000</c:v>
                </c:pt>
                <c:pt idx="760">
                  <c:v>178900</c:v>
                </c:pt>
                <c:pt idx="761">
                  <c:v>124000</c:v>
                </c:pt>
                <c:pt idx="762">
                  <c:v>326000</c:v>
                </c:pt>
                <c:pt idx="763">
                  <c:v>137500</c:v>
                </c:pt>
                <c:pt idx="764">
                  <c:v>237000</c:v>
                </c:pt>
                <c:pt idx="765">
                  <c:v>157900</c:v>
                </c:pt>
                <c:pt idx="766">
                  <c:v>156000</c:v>
                </c:pt>
                <c:pt idx="767">
                  <c:v>161500</c:v>
                </c:pt>
                <c:pt idx="768">
                  <c:v>167900</c:v>
                </c:pt>
                <c:pt idx="769">
                  <c:v>181000</c:v>
                </c:pt>
                <c:pt idx="770">
                  <c:v>143000</c:v>
                </c:pt>
                <c:pt idx="771">
                  <c:v>239799</c:v>
                </c:pt>
                <c:pt idx="772">
                  <c:v>263000</c:v>
                </c:pt>
                <c:pt idx="773">
                  <c:v>135000</c:v>
                </c:pt>
                <c:pt idx="774">
                  <c:v>184900</c:v>
                </c:pt>
                <c:pt idx="775">
                  <c:v>270000</c:v>
                </c:pt>
                <c:pt idx="776">
                  <c:v>148000</c:v>
                </c:pt>
                <c:pt idx="777">
                  <c:v>165000</c:v>
                </c:pt>
                <c:pt idx="778">
                  <c:v>226700</c:v>
                </c:pt>
                <c:pt idx="779">
                  <c:v>160000</c:v>
                </c:pt>
                <c:pt idx="780">
                  <c:v>125000</c:v>
                </c:pt>
                <c:pt idx="781">
                  <c:v>200000</c:v>
                </c:pt>
                <c:pt idx="782">
                  <c:v>135000</c:v>
                </c:pt>
                <c:pt idx="783">
                  <c:v>140000</c:v>
                </c:pt>
                <c:pt idx="784">
                  <c:v>393250</c:v>
                </c:pt>
                <c:pt idx="785">
                  <c:v>270000</c:v>
                </c:pt>
                <c:pt idx="786">
                  <c:v>171500</c:v>
                </c:pt>
                <c:pt idx="787">
                  <c:v>167000</c:v>
                </c:pt>
                <c:pt idx="788">
                  <c:v>143000</c:v>
                </c:pt>
                <c:pt idx="789">
                  <c:v>219500</c:v>
                </c:pt>
                <c:pt idx="790">
                  <c:v>168000</c:v>
                </c:pt>
                <c:pt idx="791">
                  <c:v>115000</c:v>
                </c:pt>
                <c:pt idx="792">
                  <c:v>185000</c:v>
                </c:pt>
                <c:pt idx="793">
                  <c:v>136500</c:v>
                </c:pt>
                <c:pt idx="794">
                  <c:v>155000</c:v>
                </c:pt>
                <c:pt idx="795">
                  <c:v>162900</c:v>
                </c:pt>
                <c:pt idx="796">
                  <c:v>170000</c:v>
                </c:pt>
                <c:pt idx="797">
                  <c:v>147000</c:v>
                </c:pt>
                <c:pt idx="798">
                  <c:v>233170</c:v>
                </c:pt>
                <c:pt idx="799">
                  <c:v>176000</c:v>
                </c:pt>
                <c:pt idx="800">
                  <c:v>370878</c:v>
                </c:pt>
                <c:pt idx="801">
                  <c:v>179000</c:v>
                </c:pt>
                <c:pt idx="802">
                  <c:v>170000</c:v>
                </c:pt>
                <c:pt idx="803">
                  <c:v>237000</c:v>
                </c:pt>
                <c:pt idx="804">
                  <c:v>132500</c:v>
                </c:pt>
                <c:pt idx="805">
                  <c:v>536294</c:v>
                </c:pt>
                <c:pt idx="806">
                  <c:v>105000</c:v>
                </c:pt>
                <c:pt idx="807">
                  <c:v>122000</c:v>
                </c:pt>
                <c:pt idx="808">
                  <c:v>87000</c:v>
                </c:pt>
                <c:pt idx="809">
                  <c:v>287090</c:v>
                </c:pt>
                <c:pt idx="810">
                  <c:v>350000</c:v>
                </c:pt>
                <c:pt idx="811">
                  <c:v>169990</c:v>
                </c:pt>
                <c:pt idx="812">
                  <c:v>94750</c:v>
                </c:pt>
                <c:pt idx="813">
                  <c:v>378587</c:v>
                </c:pt>
                <c:pt idx="814">
                  <c:v>186000</c:v>
                </c:pt>
                <c:pt idx="815">
                  <c:v>188000</c:v>
                </c:pt>
                <c:pt idx="816">
                  <c:v>157500</c:v>
                </c:pt>
                <c:pt idx="817">
                  <c:v>117500</c:v>
                </c:pt>
                <c:pt idx="818">
                  <c:v>152000</c:v>
                </c:pt>
                <c:pt idx="819">
                  <c:v>303477</c:v>
                </c:pt>
                <c:pt idx="820">
                  <c:v>220000</c:v>
                </c:pt>
                <c:pt idx="821">
                  <c:v>170000</c:v>
                </c:pt>
                <c:pt idx="822">
                  <c:v>150000</c:v>
                </c:pt>
                <c:pt idx="823">
                  <c:v>167000</c:v>
                </c:pt>
                <c:pt idx="824">
                  <c:v>165150</c:v>
                </c:pt>
                <c:pt idx="825">
                  <c:v>227875</c:v>
                </c:pt>
                <c:pt idx="826">
                  <c:v>305000</c:v>
                </c:pt>
                <c:pt idx="827">
                  <c:v>163000</c:v>
                </c:pt>
                <c:pt idx="828">
                  <c:v>179900</c:v>
                </c:pt>
                <c:pt idx="829">
                  <c:v>197500</c:v>
                </c:pt>
                <c:pt idx="830">
                  <c:v>186500</c:v>
                </c:pt>
                <c:pt idx="831">
                  <c:v>239500</c:v>
                </c:pt>
                <c:pt idx="832">
                  <c:v>244600</c:v>
                </c:pt>
                <c:pt idx="833">
                  <c:v>378000</c:v>
                </c:pt>
                <c:pt idx="834">
                  <c:v>127500</c:v>
                </c:pt>
                <c:pt idx="835">
                  <c:v>213000</c:v>
                </c:pt>
                <c:pt idx="836">
                  <c:v>287000</c:v>
                </c:pt>
                <c:pt idx="837">
                  <c:v>118500</c:v>
                </c:pt>
                <c:pt idx="838">
                  <c:v>228500</c:v>
                </c:pt>
                <c:pt idx="839">
                  <c:v>227000</c:v>
                </c:pt>
                <c:pt idx="840">
                  <c:v>269790</c:v>
                </c:pt>
                <c:pt idx="841">
                  <c:v>167000</c:v>
                </c:pt>
                <c:pt idx="842">
                  <c:v>236000</c:v>
                </c:pt>
                <c:pt idx="843">
                  <c:v>147000</c:v>
                </c:pt>
                <c:pt idx="844">
                  <c:v>274300</c:v>
                </c:pt>
                <c:pt idx="845">
                  <c:v>139000</c:v>
                </c:pt>
                <c:pt idx="846">
                  <c:v>108000</c:v>
                </c:pt>
                <c:pt idx="847">
                  <c:v>197900</c:v>
                </c:pt>
                <c:pt idx="848">
                  <c:v>198900</c:v>
                </c:pt>
                <c:pt idx="849">
                  <c:v>180500</c:v>
                </c:pt>
                <c:pt idx="850">
                  <c:v>293077</c:v>
                </c:pt>
                <c:pt idx="851">
                  <c:v>196500</c:v>
                </c:pt>
                <c:pt idx="852">
                  <c:v>170000</c:v>
                </c:pt>
                <c:pt idx="853">
                  <c:v>299800</c:v>
                </c:pt>
                <c:pt idx="854">
                  <c:v>311872</c:v>
                </c:pt>
                <c:pt idx="855">
                  <c:v>152000</c:v>
                </c:pt>
                <c:pt idx="856">
                  <c:v>129500</c:v>
                </c:pt>
                <c:pt idx="857">
                  <c:v>196000</c:v>
                </c:pt>
                <c:pt idx="858">
                  <c:v>189000</c:v>
                </c:pt>
                <c:pt idx="859">
                  <c:v>212000</c:v>
                </c:pt>
                <c:pt idx="860">
                  <c:v>140000</c:v>
                </c:pt>
                <c:pt idx="861">
                  <c:v>192000</c:v>
                </c:pt>
                <c:pt idx="862">
                  <c:v>143000</c:v>
                </c:pt>
                <c:pt idx="863">
                  <c:v>167000</c:v>
                </c:pt>
                <c:pt idx="864">
                  <c:v>95000</c:v>
                </c:pt>
                <c:pt idx="865">
                  <c:v>137000</c:v>
                </c:pt>
                <c:pt idx="866">
                  <c:v>145000</c:v>
                </c:pt>
                <c:pt idx="867">
                  <c:v>155835</c:v>
                </c:pt>
                <c:pt idx="868">
                  <c:v>149000</c:v>
                </c:pt>
                <c:pt idx="869">
                  <c:v>205000</c:v>
                </c:pt>
                <c:pt idx="870">
                  <c:v>137500</c:v>
                </c:pt>
                <c:pt idx="871">
                  <c:v>142000</c:v>
                </c:pt>
                <c:pt idx="872">
                  <c:v>214000</c:v>
                </c:pt>
                <c:pt idx="873">
                  <c:v>211000</c:v>
                </c:pt>
                <c:pt idx="874">
                  <c:v>163000</c:v>
                </c:pt>
                <c:pt idx="875">
                  <c:v>295000</c:v>
                </c:pt>
                <c:pt idx="876">
                  <c:v>157000</c:v>
                </c:pt>
                <c:pt idx="877">
                  <c:v>154000</c:v>
                </c:pt>
                <c:pt idx="878">
                  <c:v>233000</c:v>
                </c:pt>
                <c:pt idx="879">
                  <c:v>339000</c:v>
                </c:pt>
                <c:pt idx="880">
                  <c:v>424500</c:v>
                </c:pt>
                <c:pt idx="881">
                  <c:v>403000</c:v>
                </c:pt>
                <c:pt idx="882">
                  <c:v>274900</c:v>
                </c:pt>
                <c:pt idx="883">
                  <c:v>97000</c:v>
                </c:pt>
                <c:pt idx="884">
                  <c:v>541000</c:v>
                </c:pt>
                <c:pt idx="885">
                  <c:v>214000</c:v>
                </c:pt>
                <c:pt idx="886">
                  <c:v>174000</c:v>
                </c:pt>
                <c:pt idx="887">
                  <c:v>185000</c:v>
                </c:pt>
                <c:pt idx="888">
                  <c:v>173000</c:v>
                </c:pt>
                <c:pt idx="889">
                  <c:v>419900</c:v>
                </c:pt>
                <c:pt idx="890">
                  <c:v>146800</c:v>
                </c:pt>
                <c:pt idx="891">
                  <c:v>212900</c:v>
                </c:pt>
                <c:pt idx="892">
                  <c:v>130500</c:v>
                </c:pt>
                <c:pt idx="893">
                  <c:v>212000</c:v>
                </c:pt>
                <c:pt idx="894">
                  <c:v>315000</c:v>
                </c:pt>
                <c:pt idx="895">
                  <c:v>406900</c:v>
                </c:pt>
                <c:pt idx="896">
                  <c:v>290000</c:v>
                </c:pt>
                <c:pt idx="897">
                  <c:v>235000</c:v>
                </c:pt>
                <c:pt idx="898">
                  <c:v>125000</c:v>
                </c:pt>
                <c:pt idx="899">
                  <c:v>213250</c:v>
                </c:pt>
                <c:pt idx="900">
                  <c:v>80000</c:v>
                </c:pt>
                <c:pt idx="901">
                  <c:v>256000</c:v>
                </c:pt>
                <c:pt idx="902">
                  <c:v>317000</c:v>
                </c:pt>
                <c:pt idx="903">
                  <c:v>200000</c:v>
                </c:pt>
                <c:pt idx="904">
                  <c:v>119200</c:v>
                </c:pt>
                <c:pt idx="905">
                  <c:v>145000</c:v>
                </c:pt>
                <c:pt idx="906">
                  <c:v>139000</c:v>
                </c:pt>
                <c:pt idx="907">
                  <c:v>245000</c:v>
                </c:pt>
                <c:pt idx="908">
                  <c:v>165500</c:v>
                </c:pt>
                <c:pt idx="909">
                  <c:v>158000</c:v>
                </c:pt>
                <c:pt idx="910">
                  <c:v>469500</c:v>
                </c:pt>
                <c:pt idx="911">
                  <c:v>348000</c:v>
                </c:pt>
                <c:pt idx="912">
                  <c:v>158900</c:v>
                </c:pt>
                <c:pt idx="913">
                  <c:v>148000</c:v>
                </c:pt>
                <c:pt idx="914">
                  <c:v>230000</c:v>
                </c:pt>
                <c:pt idx="915">
                  <c:v>226000</c:v>
                </c:pt>
                <c:pt idx="916">
                  <c:v>395500</c:v>
                </c:pt>
                <c:pt idx="917">
                  <c:v>310900</c:v>
                </c:pt>
                <c:pt idx="918">
                  <c:v>248328</c:v>
                </c:pt>
                <c:pt idx="919">
                  <c:v>180000</c:v>
                </c:pt>
                <c:pt idx="920">
                  <c:v>177000</c:v>
                </c:pt>
                <c:pt idx="921">
                  <c:v>131500</c:v>
                </c:pt>
                <c:pt idx="922">
                  <c:v>165000</c:v>
                </c:pt>
                <c:pt idx="923">
                  <c:v>225000</c:v>
                </c:pt>
                <c:pt idx="924">
                  <c:v>207500</c:v>
                </c:pt>
                <c:pt idx="925">
                  <c:v>172500</c:v>
                </c:pt>
                <c:pt idx="926">
                  <c:v>176500</c:v>
                </c:pt>
                <c:pt idx="927">
                  <c:v>392500</c:v>
                </c:pt>
                <c:pt idx="928">
                  <c:v>200141</c:v>
                </c:pt>
                <c:pt idx="929">
                  <c:v>205000</c:v>
                </c:pt>
                <c:pt idx="930">
                  <c:v>136500</c:v>
                </c:pt>
                <c:pt idx="931">
                  <c:v>180000</c:v>
                </c:pt>
                <c:pt idx="932">
                  <c:v>295493</c:v>
                </c:pt>
                <c:pt idx="933">
                  <c:v>172000</c:v>
                </c:pt>
                <c:pt idx="934">
                  <c:v>290000</c:v>
                </c:pt>
                <c:pt idx="935">
                  <c:v>197000</c:v>
                </c:pt>
                <c:pt idx="936">
                  <c:v>154000</c:v>
                </c:pt>
                <c:pt idx="937">
                  <c:v>119000</c:v>
                </c:pt>
                <c:pt idx="938">
                  <c:v>161500</c:v>
                </c:pt>
                <c:pt idx="939">
                  <c:v>199900</c:v>
                </c:pt>
                <c:pt idx="940">
                  <c:v>232000</c:v>
                </c:pt>
                <c:pt idx="941">
                  <c:v>147000</c:v>
                </c:pt>
                <c:pt idx="942">
                  <c:v>279500</c:v>
                </c:pt>
                <c:pt idx="943">
                  <c:v>190000</c:v>
                </c:pt>
                <c:pt idx="944">
                  <c:v>174500</c:v>
                </c:pt>
                <c:pt idx="945">
                  <c:v>140000</c:v>
                </c:pt>
                <c:pt idx="946">
                  <c:v>276000</c:v>
                </c:pt>
                <c:pt idx="947">
                  <c:v>133000</c:v>
                </c:pt>
                <c:pt idx="948">
                  <c:v>214900</c:v>
                </c:pt>
                <c:pt idx="949">
                  <c:v>284000</c:v>
                </c:pt>
                <c:pt idx="950">
                  <c:v>250000</c:v>
                </c:pt>
                <c:pt idx="951">
                  <c:v>260000</c:v>
                </c:pt>
                <c:pt idx="952">
                  <c:v>220000</c:v>
                </c:pt>
                <c:pt idx="953">
                  <c:v>354000</c:v>
                </c:pt>
                <c:pt idx="954">
                  <c:v>234000</c:v>
                </c:pt>
                <c:pt idx="955">
                  <c:v>260400</c:v>
                </c:pt>
                <c:pt idx="956">
                  <c:v>223500</c:v>
                </c:pt>
                <c:pt idx="957">
                  <c:v>147000</c:v>
                </c:pt>
                <c:pt idx="958">
                  <c:v>189000</c:v>
                </c:pt>
                <c:pt idx="959">
                  <c:v>302000</c:v>
                </c:pt>
                <c:pt idx="960">
                  <c:v>315000</c:v>
                </c:pt>
                <c:pt idx="961">
                  <c:v>137000</c:v>
                </c:pt>
                <c:pt idx="962">
                  <c:v>179900</c:v>
                </c:pt>
                <c:pt idx="963">
                  <c:v>271200</c:v>
                </c:pt>
                <c:pt idx="964">
                  <c:v>148000</c:v>
                </c:pt>
                <c:pt idx="965">
                  <c:v>275000</c:v>
                </c:pt>
                <c:pt idx="966">
                  <c:v>395192</c:v>
                </c:pt>
                <c:pt idx="967">
                  <c:v>245350</c:v>
                </c:pt>
                <c:pt idx="968">
                  <c:v>228500</c:v>
                </c:pt>
                <c:pt idx="969">
                  <c:v>252000</c:v>
                </c:pt>
                <c:pt idx="970">
                  <c:v>299900</c:v>
                </c:pt>
                <c:pt idx="971">
                  <c:v>290000</c:v>
                </c:pt>
                <c:pt idx="972">
                  <c:v>145250</c:v>
                </c:pt>
                <c:pt idx="973">
                  <c:v>175000</c:v>
                </c:pt>
                <c:pt idx="974">
                  <c:v>160000</c:v>
                </c:pt>
                <c:pt idx="975">
                  <c:v>167500</c:v>
                </c:pt>
                <c:pt idx="976">
                  <c:v>265000</c:v>
                </c:pt>
                <c:pt idx="977">
                  <c:v>140000</c:v>
                </c:pt>
                <c:pt idx="978">
                  <c:v>206900</c:v>
                </c:pt>
                <c:pt idx="979">
                  <c:v>383970</c:v>
                </c:pt>
                <c:pt idx="980">
                  <c:v>241500</c:v>
                </c:pt>
                <c:pt idx="981">
                  <c:v>339750</c:v>
                </c:pt>
                <c:pt idx="982">
                  <c:v>250000</c:v>
                </c:pt>
                <c:pt idx="983">
                  <c:v>324000</c:v>
                </c:pt>
                <c:pt idx="984">
                  <c:v>110000</c:v>
                </c:pt>
                <c:pt idx="985">
                  <c:v>159500</c:v>
                </c:pt>
                <c:pt idx="986">
                  <c:v>196500</c:v>
                </c:pt>
                <c:pt idx="987">
                  <c:v>248900</c:v>
                </c:pt>
                <c:pt idx="988">
                  <c:v>150000</c:v>
                </c:pt>
                <c:pt idx="989">
                  <c:v>266000</c:v>
                </c:pt>
                <c:pt idx="990">
                  <c:v>271000</c:v>
                </c:pt>
                <c:pt idx="991">
                  <c:v>164500</c:v>
                </c:pt>
                <c:pt idx="992">
                  <c:v>175000</c:v>
                </c:pt>
                <c:pt idx="993">
                  <c:v>310000</c:v>
                </c:pt>
                <c:pt idx="994">
                  <c:v>239000</c:v>
                </c:pt>
                <c:pt idx="995">
                  <c:v>281000</c:v>
                </c:pt>
                <c:pt idx="996">
                  <c:v>297000</c:v>
                </c:pt>
                <c:pt idx="997">
                  <c:v>248000</c:v>
                </c:pt>
                <c:pt idx="998">
                  <c:v>164000</c:v>
                </c:pt>
                <c:pt idx="999">
                  <c:v>122500</c:v>
                </c:pt>
                <c:pt idx="1000">
                  <c:v>232600</c:v>
                </c:pt>
                <c:pt idx="1001">
                  <c:v>182000</c:v>
                </c:pt>
                <c:pt idx="1002">
                  <c:v>118000</c:v>
                </c:pt>
                <c:pt idx="1003">
                  <c:v>151500</c:v>
                </c:pt>
                <c:pt idx="1004">
                  <c:v>141000</c:v>
                </c:pt>
                <c:pt idx="1005">
                  <c:v>255000</c:v>
                </c:pt>
                <c:pt idx="1006">
                  <c:v>178000</c:v>
                </c:pt>
                <c:pt idx="1007">
                  <c:v>139900</c:v>
                </c:pt>
                <c:pt idx="1008">
                  <c:v>215000</c:v>
                </c:pt>
                <c:pt idx="1009">
                  <c:v>111250</c:v>
                </c:pt>
                <c:pt idx="1010">
                  <c:v>230500</c:v>
                </c:pt>
                <c:pt idx="1011">
                  <c:v>142000</c:v>
                </c:pt>
                <c:pt idx="1012">
                  <c:v>228000</c:v>
                </c:pt>
                <c:pt idx="1013">
                  <c:v>325624</c:v>
                </c:pt>
                <c:pt idx="1014">
                  <c:v>280500</c:v>
                </c:pt>
                <c:pt idx="1015">
                  <c:v>155000</c:v>
                </c:pt>
                <c:pt idx="1016">
                  <c:v>222500</c:v>
                </c:pt>
                <c:pt idx="1017">
                  <c:v>166000</c:v>
                </c:pt>
                <c:pt idx="1018">
                  <c:v>144000</c:v>
                </c:pt>
                <c:pt idx="1019">
                  <c:v>301000</c:v>
                </c:pt>
                <c:pt idx="1020">
                  <c:v>278000</c:v>
                </c:pt>
                <c:pt idx="1021">
                  <c:v>149900</c:v>
                </c:pt>
                <c:pt idx="1022">
                  <c:v>174000</c:v>
                </c:pt>
                <c:pt idx="1023">
                  <c:v>185000</c:v>
                </c:pt>
                <c:pt idx="1024">
                  <c:v>180500</c:v>
                </c:pt>
                <c:pt idx="1025">
                  <c:v>292000</c:v>
                </c:pt>
                <c:pt idx="1026">
                  <c:v>249700</c:v>
                </c:pt>
                <c:pt idx="1027">
                  <c:v>82500</c:v>
                </c:pt>
                <c:pt idx="1028">
                  <c:v>285000</c:v>
                </c:pt>
                <c:pt idx="1029">
                  <c:v>341000</c:v>
                </c:pt>
                <c:pt idx="1030">
                  <c:v>425900</c:v>
                </c:pt>
                <c:pt idx="1031">
                  <c:v>190000</c:v>
                </c:pt>
                <c:pt idx="1032">
                  <c:v>305900</c:v>
                </c:pt>
                <c:pt idx="1033">
                  <c:v>272000</c:v>
                </c:pt>
                <c:pt idx="1034">
                  <c:v>257000</c:v>
                </c:pt>
                <c:pt idx="1035">
                  <c:v>221500</c:v>
                </c:pt>
                <c:pt idx="1036">
                  <c:v>214500</c:v>
                </c:pt>
                <c:pt idx="1037">
                  <c:v>424870</c:v>
                </c:pt>
                <c:pt idx="1038">
                  <c:v>158000</c:v>
                </c:pt>
                <c:pt idx="1039">
                  <c:v>104900</c:v>
                </c:pt>
                <c:pt idx="1040">
                  <c:v>191000</c:v>
                </c:pt>
                <c:pt idx="1041">
                  <c:v>131500</c:v>
                </c:pt>
                <c:pt idx="1042">
                  <c:v>175000</c:v>
                </c:pt>
                <c:pt idx="1043">
                  <c:v>200000</c:v>
                </c:pt>
                <c:pt idx="1044">
                  <c:v>250000</c:v>
                </c:pt>
                <c:pt idx="1045">
                  <c:v>203000</c:v>
                </c:pt>
                <c:pt idx="1046">
                  <c:v>313000</c:v>
                </c:pt>
                <c:pt idx="1047">
                  <c:v>136905</c:v>
                </c:pt>
                <c:pt idx="1048">
                  <c:v>225000</c:v>
                </c:pt>
                <c:pt idx="1049">
                  <c:v>132000</c:v>
                </c:pt>
                <c:pt idx="1050">
                  <c:v>269500</c:v>
                </c:pt>
                <c:pt idx="1051">
                  <c:v>335000</c:v>
                </c:pt>
                <c:pt idx="1052">
                  <c:v>255900</c:v>
                </c:pt>
                <c:pt idx="1053">
                  <c:v>154300</c:v>
                </c:pt>
                <c:pt idx="1054">
                  <c:v>195000</c:v>
                </c:pt>
                <c:pt idx="1055">
                  <c:v>718400</c:v>
                </c:pt>
                <c:pt idx="1056">
                  <c:v>350000</c:v>
                </c:pt>
                <c:pt idx="1057">
                  <c:v>175500</c:v>
                </c:pt>
                <c:pt idx="1058">
                  <c:v>242000</c:v>
                </c:pt>
                <c:pt idx="1059">
                  <c:v>215000</c:v>
                </c:pt>
                <c:pt idx="1060">
                  <c:v>142500</c:v>
                </c:pt>
                <c:pt idx="1061">
                  <c:v>162000</c:v>
                </c:pt>
                <c:pt idx="1062">
                  <c:v>250000</c:v>
                </c:pt>
                <c:pt idx="1063">
                  <c:v>240000</c:v>
                </c:pt>
                <c:pt idx="1064">
                  <c:v>187500</c:v>
                </c:pt>
                <c:pt idx="1065">
                  <c:v>261500</c:v>
                </c:pt>
                <c:pt idx="1066">
                  <c:v>250000</c:v>
                </c:pt>
                <c:pt idx="1067">
                  <c:v>280000</c:v>
                </c:pt>
                <c:pt idx="1068">
                  <c:v>195000</c:v>
                </c:pt>
                <c:pt idx="1069">
                  <c:v>187500</c:v>
                </c:pt>
                <c:pt idx="1070">
                  <c:v>163500</c:v>
                </c:pt>
                <c:pt idx="1071">
                  <c:v>306000</c:v>
                </c:pt>
                <c:pt idx="1072">
                  <c:v>244000</c:v>
                </c:pt>
                <c:pt idx="1073">
                  <c:v>197900</c:v>
                </c:pt>
                <c:pt idx="1074">
                  <c:v>160000</c:v>
                </c:pt>
                <c:pt idx="1075">
                  <c:v>227680</c:v>
                </c:pt>
                <c:pt idx="1076">
                  <c:v>149500</c:v>
                </c:pt>
                <c:pt idx="1077">
                  <c:v>153900</c:v>
                </c:pt>
                <c:pt idx="1078">
                  <c:v>137000</c:v>
                </c:pt>
                <c:pt idx="1079">
                  <c:v>175000</c:v>
                </c:pt>
                <c:pt idx="1080">
                  <c:v>319000</c:v>
                </c:pt>
                <c:pt idx="1081">
                  <c:v>171000</c:v>
                </c:pt>
                <c:pt idx="1082">
                  <c:v>200000</c:v>
                </c:pt>
                <c:pt idx="1083">
                  <c:v>110000</c:v>
                </c:pt>
                <c:pt idx="1084">
                  <c:v>200000</c:v>
                </c:pt>
                <c:pt idx="1085">
                  <c:v>231500</c:v>
                </c:pt>
                <c:pt idx="1086">
                  <c:v>108959</c:v>
                </c:pt>
                <c:pt idx="1087">
                  <c:v>260000</c:v>
                </c:pt>
                <c:pt idx="1088">
                  <c:v>285000</c:v>
                </c:pt>
                <c:pt idx="1089">
                  <c:v>220000</c:v>
                </c:pt>
                <c:pt idx="1090">
                  <c:v>340000</c:v>
                </c:pt>
                <c:pt idx="1091">
                  <c:v>230000</c:v>
                </c:pt>
                <c:pt idx="1092">
                  <c:v>142500</c:v>
                </c:pt>
                <c:pt idx="1093">
                  <c:v>138887</c:v>
                </c:pt>
                <c:pt idx="1094">
                  <c:v>290000</c:v>
                </c:pt>
                <c:pt idx="1095">
                  <c:v>139600</c:v>
                </c:pt>
                <c:pt idx="1096">
                  <c:v>182900</c:v>
                </c:pt>
                <c:pt idx="1097">
                  <c:v>280000</c:v>
                </c:pt>
                <c:pt idx="1098">
                  <c:v>108000</c:v>
                </c:pt>
                <c:pt idx="1099">
                  <c:v>236500</c:v>
                </c:pt>
                <c:pt idx="1100">
                  <c:v>244000</c:v>
                </c:pt>
                <c:pt idx="1101">
                  <c:v>219500</c:v>
                </c:pt>
                <c:pt idx="1102">
                  <c:v>258000</c:v>
                </c:pt>
                <c:pt idx="1103">
                  <c:v>235128</c:v>
                </c:pt>
                <c:pt idx="1104">
                  <c:v>232000</c:v>
                </c:pt>
                <c:pt idx="1105">
                  <c:v>394432</c:v>
                </c:pt>
                <c:pt idx="1106">
                  <c:v>163500</c:v>
                </c:pt>
                <c:pt idx="1107">
                  <c:v>158000</c:v>
                </c:pt>
                <c:pt idx="1108">
                  <c:v>190000</c:v>
                </c:pt>
                <c:pt idx="1109">
                  <c:v>159950</c:v>
                </c:pt>
                <c:pt idx="1110">
                  <c:v>224900</c:v>
                </c:pt>
                <c:pt idx="1111">
                  <c:v>240000</c:v>
                </c:pt>
                <c:pt idx="1112">
                  <c:v>207000</c:v>
                </c:pt>
                <c:pt idx="1113">
                  <c:v>314813</c:v>
                </c:pt>
                <c:pt idx="1114">
                  <c:v>156000</c:v>
                </c:pt>
                <c:pt idx="1115">
                  <c:v>262280</c:v>
                </c:pt>
                <c:pt idx="1116">
                  <c:v>345000</c:v>
                </c:pt>
                <c:pt idx="1117">
                  <c:v>254900</c:v>
                </c:pt>
                <c:pt idx="1118">
                  <c:v>130500</c:v>
                </c:pt>
                <c:pt idx="1119">
                  <c:v>285000</c:v>
                </c:pt>
                <c:pt idx="1120">
                  <c:v>369900</c:v>
                </c:pt>
                <c:pt idx="1121">
                  <c:v>239000</c:v>
                </c:pt>
                <c:pt idx="1122">
                  <c:v>318000</c:v>
                </c:pt>
                <c:pt idx="1123">
                  <c:v>140000</c:v>
                </c:pt>
                <c:pt idx="1124">
                  <c:v>320000</c:v>
                </c:pt>
                <c:pt idx="1125">
                  <c:v>184000</c:v>
                </c:pt>
                <c:pt idx="1126">
                  <c:v>274000</c:v>
                </c:pt>
                <c:pt idx="1127">
                  <c:v>374000</c:v>
                </c:pt>
                <c:pt idx="1128">
                  <c:v>221000</c:v>
                </c:pt>
                <c:pt idx="1129">
                  <c:v>224500</c:v>
                </c:pt>
                <c:pt idx="1130">
                  <c:v>284000</c:v>
                </c:pt>
                <c:pt idx="1131">
                  <c:v>315750</c:v>
                </c:pt>
                <c:pt idx="1132">
                  <c:v>165000</c:v>
                </c:pt>
                <c:pt idx="1133">
                  <c:v>265979</c:v>
                </c:pt>
                <c:pt idx="1134">
                  <c:v>152000</c:v>
                </c:pt>
                <c:pt idx="1135">
                  <c:v>262000</c:v>
                </c:pt>
                <c:pt idx="1136">
                  <c:v>318000</c:v>
                </c:pt>
                <c:pt idx="1137">
                  <c:v>200000</c:v>
                </c:pt>
                <c:pt idx="1138">
                  <c:v>314000</c:v>
                </c:pt>
                <c:pt idx="1139">
                  <c:v>177000</c:v>
                </c:pt>
                <c:pt idx="1140">
                  <c:v>275000</c:v>
                </c:pt>
                <c:pt idx="1141">
                  <c:v>158500</c:v>
                </c:pt>
                <c:pt idx="1142">
                  <c:v>155000</c:v>
                </c:pt>
                <c:pt idx="1143">
                  <c:v>193500</c:v>
                </c:pt>
                <c:pt idx="1144">
                  <c:v>243000</c:v>
                </c:pt>
                <c:pt idx="1145">
                  <c:v>316600</c:v>
                </c:pt>
                <c:pt idx="1146">
                  <c:v>354000</c:v>
                </c:pt>
                <c:pt idx="1147">
                  <c:v>208900</c:v>
                </c:pt>
                <c:pt idx="1148">
                  <c:v>176000</c:v>
                </c:pt>
                <c:pt idx="1149">
                  <c:v>180500</c:v>
                </c:pt>
                <c:pt idx="1150">
                  <c:v>337500</c:v>
                </c:pt>
                <c:pt idx="1151">
                  <c:v>150900</c:v>
                </c:pt>
                <c:pt idx="1152">
                  <c:v>217500</c:v>
                </c:pt>
                <c:pt idx="1153">
                  <c:v>260000</c:v>
                </c:pt>
                <c:pt idx="1154">
                  <c:v>359100</c:v>
                </c:pt>
                <c:pt idx="1155">
                  <c:v>336000</c:v>
                </c:pt>
                <c:pt idx="1156">
                  <c:v>200000</c:v>
                </c:pt>
                <c:pt idx="1157">
                  <c:v>305000</c:v>
                </c:pt>
                <c:pt idx="1158">
                  <c:v>143000</c:v>
                </c:pt>
                <c:pt idx="1159">
                  <c:v>372500</c:v>
                </c:pt>
                <c:pt idx="1160">
                  <c:v>237500</c:v>
                </c:pt>
                <c:pt idx="1161">
                  <c:v>205000</c:v>
                </c:pt>
                <c:pt idx="1162">
                  <c:v>222000</c:v>
                </c:pt>
                <c:pt idx="1163">
                  <c:v>433900</c:v>
                </c:pt>
                <c:pt idx="1164">
                  <c:v>201800</c:v>
                </c:pt>
                <c:pt idx="1165">
                  <c:v>281213</c:v>
                </c:pt>
                <c:pt idx="1166">
                  <c:v>180500</c:v>
                </c:pt>
                <c:pt idx="1167">
                  <c:v>361919</c:v>
                </c:pt>
                <c:pt idx="1168">
                  <c:v>235000</c:v>
                </c:pt>
                <c:pt idx="1169">
                  <c:v>110000</c:v>
                </c:pt>
                <c:pt idx="1170">
                  <c:v>360000</c:v>
                </c:pt>
                <c:pt idx="1171">
                  <c:v>187500</c:v>
                </c:pt>
                <c:pt idx="1172">
                  <c:v>272000</c:v>
                </c:pt>
                <c:pt idx="1173">
                  <c:v>315500</c:v>
                </c:pt>
                <c:pt idx="1174">
                  <c:v>325000</c:v>
                </c:pt>
                <c:pt idx="1175">
                  <c:v>137500</c:v>
                </c:pt>
                <c:pt idx="1176">
                  <c:v>172500</c:v>
                </c:pt>
                <c:pt idx="1177">
                  <c:v>239686</c:v>
                </c:pt>
                <c:pt idx="1178">
                  <c:v>394617</c:v>
                </c:pt>
                <c:pt idx="1179">
                  <c:v>142600</c:v>
                </c:pt>
                <c:pt idx="1180">
                  <c:v>402861</c:v>
                </c:pt>
                <c:pt idx="1181">
                  <c:v>90000</c:v>
                </c:pt>
                <c:pt idx="1182">
                  <c:v>225000</c:v>
                </c:pt>
                <c:pt idx="1183">
                  <c:v>238000</c:v>
                </c:pt>
                <c:pt idx="1184">
                  <c:v>192500</c:v>
                </c:pt>
                <c:pt idx="1185">
                  <c:v>164900</c:v>
                </c:pt>
                <c:pt idx="1186">
                  <c:v>210000</c:v>
                </c:pt>
                <c:pt idx="1187">
                  <c:v>325000</c:v>
                </c:pt>
                <c:pt idx="1188">
                  <c:v>268000</c:v>
                </c:pt>
                <c:pt idx="1189">
                  <c:v>141000</c:v>
                </c:pt>
                <c:pt idx="1190">
                  <c:v>426000</c:v>
                </c:pt>
                <c:pt idx="1191">
                  <c:v>168000</c:v>
                </c:pt>
                <c:pt idx="1192">
                  <c:v>271000</c:v>
                </c:pt>
                <c:pt idx="1193">
                  <c:v>202500</c:v>
                </c:pt>
                <c:pt idx="1194">
                  <c:v>320000</c:v>
                </c:pt>
                <c:pt idx="1195">
                  <c:v>219210</c:v>
                </c:pt>
                <c:pt idx="1196">
                  <c:v>230000</c:v>
                </c:pt>
                <c:pt idx="1197">
                  <c:v>466500</c:v>
                </c:pt>
                <c:pt idx="1198">
                  <c:v>202900</c:v>
                </c:pt>
                <c:pt idx="1199">
                  <c:v>235000</c:v>
                </c:pt>
                <c:pt idx="1200">
                  <c:v>187500</c:v>
                </c:pt>
                <c:pt idx="1201">
                  <c:v>133500</c:v>
                </c:pt>
                <c:pt idx="1202">
                  <c:v>255000</c:v>
                </c:pt>
                <c:pt idx="1203">
                  <c:v>205000</c:v>
                </c:pt>
                <c:pt idx="1204">
                  <c:v>309000</c:v>
                </c:pt>
                <c:pt idx="1205">
                  <c:v>181900</c:v>
                </c:pt>
                <c:pt idx="1206">
                  <c:v>169000</c:v>
                </c:pt>
                <c:pt idx="1207">
                  <c:v>226000</c:v>
                </c:pt>
                <c:pt idx="1208">
                  <c:v>320000</c:v>
                </c:pt>
                <c:pt idx="1209">
                  <c:v>378500</c:v>
                </c:pt>
                <c:pt idx="1210">
                  <c:v>229000</c:v>
                </c:pt>
                <c:pt idx="1211">
                  <c:v>245500</c:v>
                </c:pt>
                <c:pt idx="1212">
                  <c:v>277000</c:v>
                </c:pt>
                <c:pt idx="1213">
                  <c:v>184000</c:v>
                </c:pt>
                <c:pt idx="1214">
                  <c:v>214000</c:v>
                </c:pt>
                <c:pt idx="1215">
                  <c:v>328000</c:v>
                </c:pt>
                <c:pt idx="1216">
                  <c:v>190000</c:v>
                </c:pt>
                <c:pt idx="1217">
                  <c:v>257500</c:v>
                </c:pt>
                <c:pt idx="1218">
                  <c:v>372402</c:v>
                </c:pt>
                <c:pt idx="1219">
                  <c:v>253293</c:v>
                </c:pt>
                <c:pt idx="1220">
                  <c:v>264132</c:v>
                </c:pt>
                <c:pt idx="1221">
                  <c:v>172785</c:v>
                </c:pt>
                <c:pt idx="1222">
                  <c:v>259000</c:v>
                </c:pt>
                <c:pt idx="1223">
                  <c:v>256300</c:v>
                </c:pt>
                <c:pt idx="1224">
                  <c:v>280000</c:v>
                </c:pt>
                <c:pt idx="1225">
                  <c:v>451950</c:v>
                </c:pt>
                <c:pt idx="1226">
                  <c:v>138800</c:v>
                </c:pt>
                <c:pt idx="1227">
                  <c:v>325000</c:v>
                </c:pt>
                <c:pt idx="1228">
                  <c:v>175000</c:v>
                </c:pt>
                <c:pt idx="1229">
                  <c:v>177000</c:v>
                </c:pt>
                <c:pt idx="1230">
                  <c:v>611657</c:v>
                </c:pt>
                <c:pt idx="1231">
                  <c:v>250000</c:v>
                </c:pt>
                <c:pt idx="1232">
                  <c:v>231500</c:v>
                </c:pt>
                <c:pt idx="1233">
                  <c:v>270000</c:v>
                </c:pt>
                <c:pt idx="1234">
                  <c:v>325300</c:v>
                </c:pt>
                <c:pt idx="1235">
                  <c:v>244000</c:v>
                </c:pt>
                <c:pt idx="1236">
                  <c:v>157000</c:v>
                </c:pt>
                <c:pt idx="1237">
                  <c:v>224000</c:v>
                </c:pt>
                <c:pt idx="1238">
                  <c:v>412500</c:v>
                </c:pt>
                <c:pt idx="1239">
                  <c:v>377426</c:v>
                </c:pt>
                <c:pt idx="1240">
                  <c:v>438780</c:v>
                </c:pt>
                <c:pt idx="1241">
                  <c:v>312500</c:v>
                </c:pt>
                <c:pt idx="1242">
                  <c:v>311500</c:v>
                </c:pt>
                <c:pt idx="1243">
                  <c:v>240000</c:v>
                </c:pt>
                <c:pt idx="1244">
                  <c:v>465000</c:v>
                </c:pt>
                <c:pt idx="1245">
                  <c:v>282922</c:v>
                </c:pt>
                <c:pt idx="1246">
                  <c:v>301500</c:v>
                </c:pt>
                <c:pt idx="1247">
                  <c:v>135500</c:v>
                </c:pt>
                <c:pt idx="1248">
                  <c:v>395000</c:v>
                </c:pt>
                <c:pt idx="1249">
                  <c:v>315000</c:v>
                </c:pt>
                <c:pt idx="1250">
                  <c:v>345000</c:v>
                </c:pt>
                <c:pt idx="1251">
                  <c:v>275000</c:v>
                </c:pt>
                <c:pt idx="1252">
                  <c:v>377500</c:v>
                </c:pt>
                <c:pt idx="1253">
                  <c:v>380000</c:v>
                </c:pt>
                <c:pt idx="1254">
                  <c:v>310000</c:v>
                </c:pt>
                <c:pt idx="1255">
                  <c:v>386250</c:v>
                </c:pt>
                <c:pt idx="1256">
                  <c:v>381000</c:v>
                </c:pt>
                <c:pt idx="1257">
                  <c:v>233230</c:v>
                </c:pt>
                <c:pt idx="1258">
                  <c:v>423432</c:v>
                </c:pt>
                <c:pt idx="1259">
                  <c:v>485000</c:v>
                </c:pt>
                <c:pt idx="1260">
                  <c:v>415298</c:v>
                </c:pt>
                <c:pt idx="1261">
                  <c:v>582933</c:v>
                </c:pt>
                <c:pt idx="1262">
                  <c:v>84500</c:v>
                </c:pt>
                <c:pt idx="1263">
                  <c:v>283463</c:v>
                </c:pt>
                <c:pt idx="1264">
                  <c:v>194000</c:v>
                </c:pt>
                <c:pt idx="1265">
                  <c:v>333168</c:v>
                </c:pt>
                <c:pt idx="1266">
                  <c:v>260000</c:v>
                </c:pt>
                <c:pt idx="1267">
                  <c:v>430000</c:v>
                </c:pt>
                <c:pt idx="1268">
                  <c:v>179665</c:v>
                </c:pt>
                <c:pt idx="1269">
                  <c:v>215000</c:v>
                </c:pt>
                <c:pt idx="1270">
                  <c:v>207500</c:v>
                </c:pt>
                <c:pt idx="1271">
                  <c:v>187100</c:v>
                </c:pt>
                <c:pt idx="1272">
                  <c:v>271900</c:v>
                </c:pt>
                <c:pt idx="1273">
                  <c:v>135000</c:v>
                </c:pt>
                <c:pt idx="1274">
                  <c:v>440000</c:v>
                </c:pt>
                <c:pt idx="1275">
                  <c:v>225000</c:v>
                </c:pt>
                <c:pt idx="1276">
                  <c:v>170000</c:v>
                </c:pt>
                <c:pt idx="1277">
                  <c:v>446261</c:v>
                </c:pt>
                <c:pt idx="1278">
                  <c:v>160000</c:v>
                </c:pt>
                <c:pt idx="1279">
                  <c:v>385000</c:v>
                </c:pt>
                <c:pt idx="1280">
                  <c:v>97500</c:v>
                </c:pt>
                <c:pt idx="1281">
                  <c:v>403000</c:v>
                </c:pt>
                <c:pt idx="1282">
                  <c:v>239000</c:v>
                </c:pt>
                <c:pt idx="1283">
                  <c:v>260000</c:v>
                </c:pt>
                <c:pt idx="1284">
                  <c:v>235000</c:v>
                </c:pt>
                <c:pt idx="1285">
                  <c:v>221000</c:v>
                </c:pt>
                <c:pt idx="1286">
                  <c:v>171000</c:v>
                </c:pt>
                <c:pt idx="1287">
                  <c:v>215000</c:v>
                </c:pt>
                <c:pt idx="1288">
                  <c:v>267000</c:v>
                </c:pt>
                <c:pt idx="1289">
                  <c:v>181000</c:v>
                </c:pt>
                <c:pt idx="1290">
                  <c:v>197000</c:v>
                </c:pt>
                <c:pt idx="1291">
                  <c:v>190000</c:v>
                </c:pt>
                <c:pt idx="1292">
                  <c:v>326000</c:v>
                </c:pt>
                <c:pt idx="1293">
                  <c:v>228000</c:v>
                </c:pt>
                <c:pt idx="1294">
                  <c:v>223000</c:v>
                </c:pt>
                <c:pt idx="1295">
                  <c:v>287000</c:v>
                </c:pt>
                <c:pt idx="1296">
                  <c:v>410000</c:v>
                </c:pt>
                <c:pt idx="1297">
                  <c:v>168000</c:v>
                </c:pt>
                <c:pt idx="1298">
                  <c:v>268000</c:v>
                </c:pt>
                <c:pt idx="1299">
                  <c:v>342643</c:v>
                </c:pt>
                <c:pt idx="1300">
                  <c:v>81000</c:v>
                </c:pt>
                <c:pt idx="1301">
                  <c:v>157500</c:v>
                </c:pt>
                <c:pt idx="1302">
                  <c:v>149900</c:v>
                </c:pt>
                <c:pt idx="1303">
                  <c:v>141000</c:v>
                </c:pt>
                <c:pt idx="1304">
                  <c:v>340000</c:v>
                </c:pt>
                <c:pt idx="1305">
                  <c:v>294000</c:v>
                </c:pt>
                <c:pt idx="1306">
                  <c:v>250000</c:v>
                </c:pt>
                <c:pt idx="1307">
                  <c:v>315000</c:v>
                </c:pt>
                <c:pt idx="1308">
                  <c:v>555000</c:v>
                </c:pt>
                <c:pt idx="1309">
                  <c:v>556581</c:v>
                </c:pt>
                <c:pt idx="1310">
                  <c:v>190000</c:v>
                </c:pt>
                <c:pt idx="1311">
                  <c:v>197900</c:v>
                </c:pt>
                <c:pt idx="1312">
                  <c:v>335000</c:v>
                </c:pt>
                <c:pt idx="1313">
                  <c:v>170000</c:v>
                </c:pt>
                <c:pt idx="1314">
                  <c:v>129000</c:v>
                </c:pt>
                <c:pt idx="1315">
                  <c:v>200500</c:v>
                </c:pt>
                <c:pt idx="1316">
                  <c:v>176000</c:v>
                </c:pt>
                <c:pt idx="1317">
                  <c:v>274970</c:v>
                </c:pt>
                <c:pt idx="1318">
                  <c:v>501837</c:v>
                </c:pt>
                <c:pt idx="1319">
                  <c:v>745000</c:v>
                </c:pt>
                <c:pt idx="1320">
                  <c:v>190000</c:v>
                </c:pt>
                <c:pt idx="1321">
                  <c:v>135000</c:v>
                </c:pt>
                <c:pt idx="1322">
                  <c:v>320000</c:v>
                </c:pt>
                <c:pt idx="1323">
                  <c:v>115000</c:v>
                </c:pt>
                <c:pt idx="1324">
                  <c:v>180000</c:v>
                </c:pt>
                <c:pt idx="1325">
                  <c:v>215000</c:v>
                </c:pt>
                <c:pt idx="1326">
                  <c:v>295000</c:v>
                </c:pt>
                <c:pt idx="1327">
                  <c:v>113000</c:v>
                </c:pt>
                <c:pt idx="1328">
                  <c:v>175000</c:v>
                </c:pt>
                <c:pt idx="1329">
                  <c:v>180000</c:v>
                </c:pt>
                <c:pt idx="1330">
                  <c:v>222000</c:v>
                </c:pt>
                <c:pt idx="1331">
                  <c:v>223500</c:v>
                </c:pt>
                <c:pt idx="1332">
                  <c:v>192140</c:v>
                </c:pt>
                <c:pt idx="1333">
                  <c:v>447500</c:v>
                </c:pt>
                <c:pt idx="1334">
                  <c:v>217000</c:v>
                </c:pt>
                <c:pt idx="1335">
                  <c:v>437154</c:v>
                </c:pt>
                <c:pt idx="1336">
                  <c:v>423000</c:v>
                </c:pt>
                <c:pt idx="1337">
                  <c:v>274725</c:v>
                </c:pt>
                <c:pt idx="1338">
                  <c:v>260000</c:v>
                </c:pt>
                <c:pt idx="1339">
                  <c:v>239000</c:v>
                </c:pt>
                <c:pt idx="1340">
                  <c:v>181000</c:v>
                </c:pt>
                <c:pt idx="1341">
                  <c:v>244400</c:v>
                </c:pt>
                <c:pt idx="1342">
                  <c:v>132250</c:v>
                </c:pt>
                <c:pt idx="1343">
                  <c:v>112000</c:v>
                </c:pt>
                <c:pt idx="1344">
                  <c:v>143000</c:v>
                </c:pt>
                <c:pt idx="1345">
                  <c:v>475000</c:v>
                </c:pt>
                <c:pt idx="1346">
                  <c:v>157900</c:v>
                </c:pt>
                <c:pt idx="1347">
                  <c:v>143000</c:v>
                </c:pt>
                <c:pt idx="1348">
                  <c:v>755000</c:v>
                </c:pt>
                <c:pt idx="1349">
                  <c:v>335000</c:v>
                </c:pt>
                <c:pt idx="1350">
                  <c:v>235000</c:v>
                </c:pt>
                <c:pt idx="1351">
                  <c:v>242000</c:v>
                </c:pt>
                <c:pt idx="1352">
                  <c:v>185000</c:v>
                </c:pt>
                <c:pt idx="1353">
                  <c:v>248000</c:v>
                </c:pt>
                <c:pt idx="1354">
                  <c:v>215000</c:v>
                </c:pt>
                <c:pt idx="1355">
                  <c:v>168000</c:v>
                </c:pt>
                <c:pt idx="1356">
                  <c:v>145000</c:v>
                </c:pt>
                <c:pt idx="1357">
                  <c:v>200624</c:v>
                </c:pt>
                <c:pt idx="1358">
                  <c:v>186700</c:v>
                </c:pt>
                <c:pt idx="1359">
                  <c:v>190000</c:v>
                </c:pt>
                <c:pt idx="1360">
                  <c:v>625000</c:v>
                </c:pt>
                <c:pt idx="1361">
                  <c:v>241500</c:v>
                </c:pt>
                <c:pt idx="1362">
                  <c:v>184750</c:v>
                </c:pt>
                <c:pt idx="1363">
                  <c:v>240000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61-4850-827F-B576FCAA9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371104"/>
        <c:axId val="1429371520"/>
      </c:scatterChart>
      <c:valAx>
        <c:axId val="1429371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71520"/>
        <c:crosses val="autoZero"/>
        <c:crossBetween val="midCat"/>
      </c:valAx>
      <c:valAx>
        <c:axId val="142937152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71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172381873544287E-16"/>
                  <c:y val="-1.27591685174717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82-4628-AEBF-0C108C654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'SqFt Price Stats'!$L$12:$M$12</c:f>
                <c:numCache>
                  <c:formatCode>General</c:formatCode>
                  <c:ptCount val="2"/>
                  <c:pt idx="0">
                    <c:v>3147.5845432536944</c:v>
                  </c:pt>
                  <c:pt idx="1">
                    <c:v>7729.0157351435328</c:v>
                  </c:pt>
                </c:numCache>
              </c:numRef>
            </c:plus>
            <c:minus>
              <c:numRef>
                <c:f>'SqFt Price Stats'!$L$13:$M$13</c:f>
                <c:numCache>
                  <c:formatCode>General</c:formatCode>
                  <c:ptCount val="2"/>
                  <c:pt idx="0">
                    <c:v>3147.5845432536944</c:v>
                  </c:pt>
                  <c:pt idx="1">
                    <c:v>7729.0157351435328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'SqFt Price Stats'!$L$7:$M$7</c:f>
              <c:strCache>
                <c:ptCount val="2"/>
                <c:pt idx="0">
                  <c:v>Below 13562.7</c:v>
                </c:pt>
                <c:pt idx="1">
                  <c:v>Above 13562.7</c:v>
                </c:pt>
              </c:strCache>
            </c:strRef>
          </c:cat>
          <c:val>
            <c:numRef>
              <c:f>'SqFt Price Stats'!$L$8:$M$8</c:f>
              <c:numCache>
                <c:formatCode>_("$"* #,##0_);_("$"* \(#,##0\);_("$"* "-"??_);_(@_)</c:formatCode>
                <c:ptCount val="2"/>
                <c:pt idx="0">
                  <c:v>150437.49888641425</c:v>
                </c:pt>
                <c:pt idx="1">
                  <c:v>232439.84057971014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2-4628-AEBF-0C108C6548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9501936"/>
        <c:axId val="1319518992"/>
      </c:barChart>
      <c:catAx>
        <c:axId val="1319501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18992"/>
        <c:crosses val="autoZero"/>
        <c:auto val="1"/>
        <c:lblAlgn val="ctr"/>
        <c:lblOffset val="100"/>
        <c:noMultiLvlLbl val="0"/>
      </c:catAx>
      <c:valAx>
        <c:axId val="1319518992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0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'SqFt PPSqFt Chart'!$B$1</c:f>
              <c:strCache>
                <c:ptCount val="1"/>
                <c:pt idx="0">
                  <c:v>Sum of Price per 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'SqFt PPSqFt Chart'!$A$2:$A$1365</c:f>
              <c:numCache>
                <c:formatCode>General</c:formatCode>
                <c:ptCount val="1364"/>
                <c:pt idx="0">
                  <c:v>2751</c:v>
                </c:pt>
                <c:pt idx="1">
                  <c:v>2793</c:v>
                </c:pt>
                <c:pt idx="2">
                  <c:v>3023</c:v>
                </c:pt>
                <c:pt idx="3">
                  <c:v>3072</c:v>
                </c:pt>
                <c:pt idx="4">
                  <c:v>3150</c:v>
                </c:pt>
                <c:pt idx="5">
                  <c:v>3196</c:v>
                </c:pt>
                <c:pt idx="6">
                  <c:v>3343</c:v>
                </c:pt>
                <c:pt idx="7">
                  <c:v>3414</c:v>
                </c:pt>
                <c:pt idx="8">
                  <c:v>3423</c:v>
                </c:pt>
                <c:pt idx="9">
                  <c:v>3438</c:v>
                </c:pt>
                <c:pt idx="10">
                  <c:v>3552</c:v>
                </c:pt>
                <c:pt idx="11">
                  <c:v>3561</c:v>
                </c:pt>
                <c:pt idx="12">
                  <c:v>3570</c:v>
                </c:pt>
                <c:pt idx="13">
                  <c:v>3619</c:v>
                </c:pt>
                <c:pt idx="14">
                  <c:v>3687</c:v>
                </c:pt>
                <c:pt idx="15">
                  <c:v>3834</c:v>
                </c:pt>
                <c:pt idx="16">
                  <c:v>3876</c:v>
                </c:pt>
                <c:pt idx="17">
                  <c:v>3892</c:v>
                </c:pt>
                <c:pt idx="18">
                  <c:v>3898</c:v>
                </c:pt>
                <c:pt idx="19">
                  <c:v>3925</c:v>
                </c:pt>
                <c:pt idx="20">
                  <c:v>4044</c:v>
                </c:pt>
                <c:pt idx="21">
                  <c:v>4141</c:v>
                </c:pt>
                <c:pt idx="22">
                  <c:v>4388</c:v>
                </c:pt>
                <c:pt idx="23">
                  <c:v>4474</c:v>
                </c:pt>
                <c:pt idx="24">
                  <c:v>4490</c:v>
                </c:pt>
                <c:pt idx="25">
                  <c:v>4569</c:v>
                </c:pt>
                <c:pt idx="26">
                  <c:v>4576</c:v>
                </c:pt>
                <c:pt idx="27">
                  <c:v>4674</c:v>
                </c:pt>
                <c:pt idx="28">
                  <c:v>4825</c:v>
                </c:pt>
                <c:pt idx="29">
                  <c:v>4838</c:v>
                </c:pt>
                <c:pt idx="30">
                  <c:v>4847</c:v>
                </c:pt>
                <c:pt idx="31">
                  <c:v>4886</c:v>
                </c:pt>
                <c:pt idx="32">
                  <c:v>4925</c:v>
                </c:pt>
                <c:pt idx="33">
                  <c:v>4938</c:v>
                </c:pt>
                <c:pt idx="34">
                  <c:v>4965</c:v>
                </c:pt>
                <c:pt idx="35">
                  <c:v>5025</c:v>
                </c:pt>
                <c:pt idx="36">
                  <c:v>5031</c:v>
                </c:pt>
                <c:pt idx="37">
                  <c:v>5100</c:v>
                </c:pt>
                <c:pt idx="38">
                  <c:v>5129</c:v>
                </c:pt>
                <c:pt idx="39">
                  <c:v>5132</c:v>
                </c:pt>
                <c:pt idx="40">
                  <c:v>5168</c:v>
                </c:pt>
                <c:pt idx="41">
                  <c:v>5196</c:v>
                </c:pt>
                <c:pt idx="42">
                  <c:v>5228</c:v>
                </c:pt>
                <c:pt idx="43">
                  <c:v>5233</c:v>
                </c:pt>
                <c:pt idx="44">
                  <c:v>5312</c:v>
                </c:pt>
                <c:pt idx="45">
                  <c:v>5334</c:v>
                </c:pt>
                <c:pt idx="46">
                  <c:v>5354</c:v>
                </c:pt>
                <c:pt idx="47">
                  <c:v>5364</c:v>
                </c:pt>
                <c:pt idx="48">
                  <c:v>5400</c:v>
                </c:pt>
                <c:pt idx="49">
                  <c:v>5432</c:v>
                </c:pt>
                <c:pt idx="50">
                  <c:v>5460</c:v>
                </c:pt>
                <c:pt idx="51">
                  <c:v>5462</c:v>
                </c:pt>
                <c:pt idx="52">
                  <c:v>5492</c:v>
                </c:pt>
                <c:pt idx="53">
                  <c:v>5504</c:v>
                </c:pt>
                <c:pt idx="54">
                  <c:v>5581</c:v>
                </c:pt>
                <c:pt idx="55">
                  <c:v>5588</c:v>
                </c:pt>
                <c:pt idx="56">
                  <c:v>5658</c:v>
                </c:pt>
                <c:pt idx="57">
                  <c:v>5744</c:v>
                </c:pt>
                <c:pt idx="58">
                  <c:v>5766</c:v>
                </c:pt>
                <c:pt idx="59">
                  <c:v>5788</c:v>
                </c:pt>
                <c:pt idx="60">
                  <c:v>5819</c:v>
                </c:pt>
                <c:pt idx="61">
                  <c:v>5834</c:v>
                </c:pt>
                <c:pt idx="62">
                  <c:v>5857</c:v>
                </c:pt>
                <c:pt idx="63">
                  <c:v>5868</c:v>
                </c:pt>
                <c:pt idx="64">
                  <c:v>5869</c:v>
                </c:pt>
                <c:pt idx="65">
                  <c:v>5870</c:v>
                </c:pt>
                <c:pt idx="66">
                  <c:v>5900</c:v>
                </c:pt>
                <c:pt idx="67">
                  <c:v>5915</c:v>
                </c:pt>
                <c:pt idx="68">
                  <c:v>5944</c:v>
                </c:pt>
                <c:pt idx="69">
                  <c:v>6102</c:v>
                </c:pt>
                <c:pt idx="70">
                  <c:v>6137</c:v>
                </c:pt>
                <c:pt idx="71">
                  <c:v>6202</c:v>
                </c:pt>
                <c:pt idx="72">
                  <c:v>6225</c:v>
                </c:pt>
                <c:pt idx="73">
                  <c:v>6259</c:v>
                </c:pt>
                <c:pt idx="74">
                  <c:v>6315</c:v>
                </c:pt>
                <c:pt idx="75">
                  <c:v>6319</c:v>
                </c:pt>
                <c:pt idx="76">
                  <c:v>6321</c:v>
                </c:pt>
                <c:pt idx="77">
                  <c:v>6322</c:v>
                </c:pt>
                <c:pt idx="78">
                  <c:v>6325</c:v>
                </c:pt>
                <c:pt idx="79">
                  <c:v>6360</c:v>
                </c:pt>
                <c:pt idx="80">
                  <c:v>6384</c:v>
                </c:pt>
                <c:pt idx="81">
                  <c:v>6424</c:v>
                </c:pt>
                <c:pt idx="82">
                  <c:v>6427</c:v>
                </c:pt>
                <c:pt idx="83">
                  <c:v>6458</c:v>
                </c:pt>
                <c:pt idx="84">
                  <c:v>6469</c:v>
                </c:pt>
                <c:pt idx="85">
                  <c:v>6489</c:v>
                </c:pt>
                <c:pt idx="86">
                  <c:v>6517</c:v>
                </c:pt>
                <c:pt idx="87">
                  <c:v>6540</c:v>
                </c:pt>
                <c:pt idx="88">
                  <c:v>6542</c:v>
                </c:pt>
                <c:pt idx="89">
                  <c:v>6547</c:v>
                </c:pt>
                <c:pt idx="90">
                  <c:v>6551</c:v>
                </c:pt>
                <c:pt idx="91">
                  <c:v>6554</c:v>
                </c:pt>
                <c:pt idx="92">
                  <c:v>6606</c:v>
                </c:pt>
                <c:pt idx="93">
                  <c:v>6621</c:v>
                </c:pt>
                <c:pt idx="94">
                  <c:v>6644</c:v>
                </c:pt>
                <c:pt idx="95">
                  <c:v>6654</c:v>
                </c:pt>
                <c:pt idx="96">
                  <c:v>6692</c:v>
                </c:pt>
                <c:pt idx="97">
                  <c:v>6883</c:v>
                </c:pt>
                <c:pt idx="98">
                  <c:v>6896</c:v>
                </c:pt>
                <c:pt idx="99">
                  <c:v>6994</c:v>
                </c:pt>
                <c:pt idx="100">
                  <c:v>6998</c:v>
                </c:pt>
                <c:pt idx="101">
                  <c:v>7036</c:v>
                </c:pt>
                <c:pt idx="102">
                  <c:v>7052</c:v>
                </c:pt>
                <c:pt idx="103">
                  <c:v>7086</c:v>
                </c:pt>
                <c:pt idx="104">
                  <c:v>7094</c:v>
                </c:pt>
                <c:pt idx="105">
                  <c:v>7133</c:v>
                </c:pt>
                <c:pt idx="106">
                  <c:v>7152</c:v>
                </c:pt>
                <c:pt idx="107">
                  <c:v>7180</c:v>
                </c:pt>
                <c:pt idx="108">
                  <c:v>7184</c:v>
                </c:pt>
                <c:pt idx="109">
                  <c:v>7192</c:v>
                </c:pt>
                <c:pt idx="110">
                  <c:v>7209</c:v>
                </c:pt>
                <c:pt idx="111">
                  <c:v>7230</c:v>
                </c:pt>
                <c:pt idx="112">
                  <c:v>7238</c:v>
                </c:pt>
                <c:pt idx="113">
                  <c:v>7250</c:v>
                </c:pt>
                <c:pt idx="114">
                  <c:v>7264</c:v>
                </c:pt>
                <c:pt idx="115">
                  <c:v>7272</c:v>
                </c:pt>
                <c:pt idx="116">
                  <c:v>7284</c:v>
                </c:pt>
                <c:pt idx="117">
                  <c:v>7313</c:v>
                </c:pt>
                <c:pt idx="118">
                  <c:v>7320</c:v>
                </c:pt>
                <c:pt idx="119">
                  <c:v>7325</c:v>
                </c:pt>
                <c:pt idx="120">
                  <c:v>7332</c:v>
                </c:pt>
                <c:pt idx="121">
                  <c:v>7334</c:v>
                </c:pt>
                <c:pt idx="122">
                  <c:v>7350</c:v>
                </c:pt>
                <c:pt idx="123">
                  <c:v>7384</c:v>
                </c:pt>
                <c:pt idx="124">
                  <c:v>7392</c:v>
                </c:pt>
                <c:pt idx="125">
                  <c:v>7400</c:v>
                </c:pt>
                <c:pt idx="126">
                  <c:v>7404</c:v>
                </c:pt>
                <c:pt idx="127">
                  <c:v>7437</c:v>
                </c:pt>
                <c:pt idx="128">
                  <c:v>7479</c:v>
                </c:pt>
                <c:pt idx="129">
                  <c:v>7493</c:v>
                </c:pt>
                <c:pt idx="130">
                  <c:v>7549</c:v>
                </c:pt>
                <c:pt idx="131">
                  <c:v>7564</c:v>
                </c:pt>
                <c:pt idx="132">
                  <c:v>7580</c:v>
                </c:pt>
                <c:pt idx="133">
                  <c:v>7582</c:v>
                </c:pt>
                <c:pt idx="134">
                  <c:v>7594</c:v>
                </c:pt>
                <c:pt idx="135">
                  <c:v>7599</c:v>
                </c:pt>
                <c:pt idx="136">
                  <c:v>7604</c:v>
                </c:pt>
                <c:pt idx="137">
                  <c:v>7626</c:v>
                </c:pt>
                <c:pt idx="138">
                  <c:v>7632</c:v>
                </c:pt>
                <c:pt idx="139">
                  <c:v>7634</c:v>
                </c:pt>
                <c:pt idx="140">
                  <c:v>7671</c:v>
                </c:pt>
                <c:pt idx="141">
                  <c:v>7685</c:v>
                </c:pt>
                <c:pt idx="142">
                  <c:v>7698</c:v>
                </c:pt>
                <c:pt idx="143">
                  <c:v>7700</c:v>
                </c:pt>
                <c:pt idx="144">
                  <c:v>7717</c:v>
                </c:pt>
                <c:pt idx="145">
                  <c:v>7727</c:v>
                </c:pt>
                <c:pt idx="146">
                  <c:v>7825</c:v>
                </c:pt>
                <c:pt idx="147">
                  <c:v>7828</c:v>
                </c:pt>
                <c:pt idx="148">
                  <c:v>7835</c:v>
                </c:pt>
                <c:pt idx="149">
                  <c:v>7872</c:v>
                </c:pt>
                <c:pt idx="150">
                  <c:v>7890</c:v>
                </c:pt>
                <c:pt idx="151">
                  <c:v>7952</c:v>
                </c:pt>
                <c:pt idx="152">
                  <c:v>7954</c:v>
                </c:pt>
                <c:pt idx="153">
                  <c:v>7968</c:v>
                </c:pt>
                <c:pt idx="154">
                  <c:v>8003</c:v>
                </c:pt>
                <c:pt idx="155">
                  <c:v>8010</c:v>
                </c:pt>
                <c:pt idx="156">
                  <c:v>8025</c:v>
                </c:pt>
                <c:pt idx="157">
                  <c:v>8048</c:v>
                </c:pt>
                <c:pt idx="158">
                  <c:v>8054</c:v>
                </c:pt>
                <c:pt idx="159">
                  <c:v>8083</c:v>
                </c:pt>
                <c:pt idx="160">
                  <c:v>8088</c:v>
                </c:pt>
                <c:pt idx="161">
                  <c:v>8140</c:v>
                </c:pt>
                <c:pt idx="162">
                  <c:v>8142</c:v>
                </c:pt>
                <c:pt idx="163">
                  <c:v>8144</c:v>
                </c:pt>
                <c:pt idx="164">
                  <c:v>8178</c:v>
                </c:pt>
                <c:pt idx="165">
                  <c:v>8179</c:v>
                </c:pt>
                <c:pt idx="166">
                  <c:v>8183</c:v>
                </c:pt>
                <c:pt idx="167">
                  <c:v>8226</c:v>
                </c:pt>
                <c:pt idx="168">
                  <c:v>8228</c:v>
                </c:pt>
                <c:pt idx="169">
                  <c:v>8236</c:v>
                </c:pt>
                <c:pt idx="170">
                  <c:v>8239</c:v>
                </c:pt>
                <c:pt idx="171">
                  <c:v>8255</c:v>
                </c:pt>
                <c:pt idx="172">
                  <c:v>8292</c:v>
                </c:pt>
                <c:pt idx="173">
                  <c:v>8306</c:v>
                </c:pt>
                <c:pt idx="174">
                  <c:v>8317</c:v>
                </c:pt>
                <c:pt idx="175">
                  <c:v>8325</c:v>
                </c:pt>
                <c:pt idx="176">
                  <c:v>8353</c:v>
                </c:pt>
                <c:pt idx="177">
                  <c:v>8365</c:v>
                </c:pt>
                <c:pt idx="178">
                  <c:v>8379</c:v>
                </c:pt>
                <c:pt idx="179">
                  <c:v>8381</c:v>
                </c:pt>
                <c:pt idx="180">
                  <c:v>8382</c:v>
                </c:pt>
                <c:pt idx="181">
                  <c:v>8393</c:v>
                </c:pt>
                <c:pt idx="182">
                  <c:v>8419</c:v>
                </c:pt>
                <c:pt idx="183">
                  <c:v>8448</c:v>
                </c:pt>
                <c:pt idx="184">
                  <c:v>8454</c:v>
                </c:pt>
                <c:pt idx="185">
                  <c:v>8472</c:v>
                </c:pt>
                <c:pt idx="186">
                  <c:v>8486</c:v>
                </c:pt>
                <c:pt idx="187">
                  <c:v>8496</c:v>
                </c:pt>
                <c:pt idx="188">
                  <c:v>8498</c:v>
                </c:pt>
                <c:pt idx="189">
                  <c:v>8504</c:v>
                </c:pt>
                <c:pt idx="190">
                  <c:v>8526</c:v>
                </c:pt>
                <c:pt idx="191">
                  <c:v>8530</c:v>
                </c:pt>
                <c:pt idx="192">
                  <c:v>8531</c:v>
                </c:pt>
                <c:pt idx="193">
                  <c:v>8614</c:v>
                </c:pt>
                <c:pt idx="194">
                  <c:v>8617</c:v>
                </c:pt>
                <c:pt idx="195">
                  <c:v>8622</c:v>
                </c:pt>
                <c:pt idx="196">
                  <c:v>8630</c:v>
                </c:pt>
                <c:pt idx="197">
                  <c:v>8635</c:v>
                </c:pt>
                <c:pt idx="198">
                  <c:v>8641</c:v>
                </c:pt>
                <c:pt idx="199">
                  <c:v>8646</c:v>
                </c:pt>
                <c:pt idx="200">
                  <c:v>8660</c:v>
                </c:pt>
                <c:pt idx="201">
                  <c:v>8668</c:v>
                </c:pt>
                <c:pt idx="202">
                  <c:v>8696</c:v>
                </c:pt>
                <c:pt idx="203">
                  <c:v>8701</c:v>
                </c:pt>
                <c:pt idx="204">
                  <c:v>8720</c:v>
                </c:pt>
                <c:pt idx="205">
                  <c:v>8752</c:v>
                </c:pt>
                <c:pt idx="206">
                  <c:v>8760</c:v>
                </c:pt>
                <c:pt idx="207">
                  <c:v>8767</c:v>
                </c:pt>
                <c:pt idx="208">
                  <c:v>8791</c:v>
                </c:pt>
                <c:pt idx="209">
                  <c:v>8817</c:v>
                </c:pt>
                <c:pt idx="210">
                  <c:v>8846</c:v>
                </c:pt>
                <c:pt idx="211">
                  <c:v>8856</c:v>
                </c:pt>
                <c:pt idx="212">
                  <c:v>8865</c:v>
                </c:pt>
                <c:pt idx="213">
                  <c:v>8880</c:v>
                </c:pt>
                <c:pt idx="214">
                  <c:v>8919</c:v>
                </c:pt>
                <c:pt idx="215">
                  <c:v>8921</c:v>
                </c:pt>
                <c:pt idx="216">
                  <c:v>8923</c:v>
                </c:pt>
                <c:pt idx="217">
                  <c:v>8935</c:v>
                </c:pt>
                <c:pt idx="218">
                  <c:v>8953</c:v>
                </c:pt>
                <c:pt idx="219">
                  <c:v>8959</c:v>
                </c:pt>
                <c:pt idx="220">
                  <c:v>8963</c:v>
                </c:pt>
                <c:pt idx="221">
                  <c:v>8970</c:v>
                </c:pt>
                <c:pt idx="222">
                  <c:v>8971</c:v>
                </c:pt>
                <c:pt idx="223">
                  <c:v>8975</c:v>
                </c:pt>
                <c:pt idx="224">
                  <c:v>9014</c:v>
                </c:pt>
                <c:pt idx="225">
                  <c:v>9022</c:v>
                </c:pt>
                <c:pt idx="226">
                  <c:v>9032</c:v>
                </c:pt>
                <c:pt idx="227">
                  <c:v>9040</c:v>
                </c:pt>
                <c:pt idx="228">
                  <c:v>9048</c:v>
                </c:pt>
                <c:pt idx="229">
                  <c:v>9051</c:v>
                </c:pt>
                <c:pt idx="230">
                  <c:v>9064</c:v>
                </c:pt>
                <c:pt idx="231">
                  <c:v>9083</c:v>
                </c:pt>
                <c:pt idx="232">
                  <c:v>9112</c:v>
                </c:pt>
                <c:pt idx="233">
                  <c:v>9129</c:v>
                </c:pt>
                <c:pt idx="234">
                  <c:v>9132</c:v>
                </c:pt>
                <c:pt idx="235">
                  <c:v>9162</c:v>
                </c:pt>
                <c:pt idx="236">
                  <c:v>9208</c:v>
                </c:pt>
                <c:pt idx="237">
                  <c:v>9222</c:v>
                </c:pt>
                <c:pt idx="238">
                  <c:v>9237</c:v>
                </c:pt>
                <c:pt idx="239">
                  <c:v>9251</c:v>
                </c:pt>
                <c:pt idx="240">
                  <c:v>9260</c:v>
                </c:pt>
                <c:pt idx="241">
                  <c:v>9266</c:v>
                </c:pt>
                <c:pt idx="242">
                  <c:v>9279</c:v>
                </c:pt>
                <c:pt idx="243">
                  <c:v>9296</c:v>
                </c:pt>
                <c:pt idx="244">
                  <c:v>9314</c:v>
                </c:pt>
                <c:pt idx="245">
                  <c:v>9319</c:v>
                </c:pt>
                <c:pt idx="246">
                  <c:v>9321</c:v>
                </c:pt>
                <c:pt idx="247">
                  <c:v>9323</c:v>
                </c:pt>
                <c:pt idx="248">
                  <c:v>9325</c:v>
                </c:pt>
                <c:pt idx="249">
                  <c:v>9340</c:v>
                </c:pt>
                <c:pt idx="250">
                  <c:v>9342</c:v>
                </c:pt>
                <c:pt idx="251">
                  <c:v>9348</c:v>
                </c:pt>
                <c:pt idx="252">
                  <c:v>9350</c:v>
                </c:pt>
                <c:pt idx="253">
                  <c:v>9374</c:v>
                </c:pt>
                <c:pt idx="254">
                  <c:v>9398</c:v>
                </c:pt>
                <c:pt idx="255">
                  <c:v>9404</c:v>
                </c:pt>
                <c:pt idx="256">
                  <c:v>9419</c:v>
                </c:pt>
                <c:pt idx="257">
                  <c:v>9429</c:v>
                </c:pt>
                <c:pt idx="258">
                  <c:v>9438</c:v>
                </c:pt>
                <c:pt idx="259">
                  <c:v>9450</c:v>
                </c:pt>
                <c:pt idx="260">
                  <c:v>9459</c:v>
                </c:pt>
                <c:pt idx="261">
                  <c:v>9463</c:v>
                </c:pt>
                <c:pt idx="262">
                  <c:v>9464</c:v>
                </c:pt>
                <c:pt idx="263">
                  <c:v>9471</c:v>
                </c:pt>
                <c:pt idx="264">
                  <c:v>9474</c:v>
                </c:pt>
                <c:pt idx="265">
                  <c:v>9508</c:v>
                </c:pt>
                <c:pt idx="266">
                  <c:v>9515</c:v>
                </c:pt>
                <c:pt idx="267">
                  <c:v>9518</c:v>
                </c:pt>
                <c:pt idx="268">
                  <c:v>9524</c:v>
                </c:pt>
                <c:pt idx="269">
                  <c:v>9527</c:v>
                </c:pt>
                <c:pt idx="270">
                  <c:v>9544</c:v>
                </c:pt>
                <c:pt idx="271">
                  <c:v>9571</c:v>
                </c:pt>
                <c:pt idx="272">
                  <c:v>9576</c:v>
                </c:pt>
                <c:pt idx="273">
                  <c:v>9588</c:v>
                </c:pt>
                <c:pt idx="274">
                  <c:v>9632</c:v>
                </c:pt>
                <c:pt idx="275">
                  <c:v>9645</c:v>
                </c:pt>
                <c:pt idx="276">
                  <c:v>9648</c:v>
                </c:pt>
                <c:pt idx="277">
                  <c:v>9649</c:v>
                </c:pt>
                <c:pt idx="278">
                  <c:v>9654</c:v>
                </c:pt>
                <c:pt idx="279">
                  <c:v>9656</c:v>
                </c:pt>
                <c:pt idx="280">
                  <c:v>9660</c:v>
                </c:pt>
                <c:pt idx="281">
                  <c:v>9666</c:v>
                </c:pt>
                <c:pt idx="282">
                  <c:v>9667</c:v>
                </c:pt>
                <c:pt idx="283">
                  <c:v>9669</c:v>
                </c:pt>
                <c:pt idx="284">
                  <c:v>9674</c:v>
                </c:pt>
                <c:pt idx="285">
                  <c:v>9693</c:v>
                </c:pt>
                <c:pt idx="286">
                  <c:v>9696</c:v>
                </c:pt>
                <c:pt idx="287">
                  <c:v>9718</c:v>
                </c:pt>
                <c:pt idx="288">
                  <c:v>9730</c:v>
                </c:pt>
                <c:pt idx="289">
                  <c:v>9739</c:v>
                </c:pt>
                <c:pt idx="290">
                  <c:v>9740</c:v>
                </c:pt>
                <c:pt idx="291">
                  <c:v>9744</c:v>
                </c:pt>
                <c:pt idx="292">
                  <c:v>9748</c:v>
                </c:pt>
                <c:pt idx="293">
                  <c:v>9770</c:v>
                </c:pt>
                <c:pt idx="294">
                  <c:v>9786</c:v>
                </c:pt>
                <c:pt idx="295">
                  <c:v>9789</c:v>
                </c:pt>
                <c:pt idx="296">
                  <c:v>9797</c:v>
                </c:pt>
                <c:pt idx="297">
                  <c:v>9806</c:v>
                </c:pt>
                <c:pt idx="298">
                  <c:v>9810</c:v>
                </c:pt>
                <c:pt idx="299">
                  <c:v>9841</c:v>
                </c:pt>
                <c:pt idx="300">
                  <c:v>9846</c:v>
                </c:pt>
                <c:pt idx="301">
                  <c:v>9851</c:v>
                </c:pt>
                <c:pt idx="302">
                  <c:v>9854</c:v>
                </c:pt>
                <c:pt idx="303">
                  <c:v>9856</c:v>
                </c:pt>
                <c:pt idx="304">
                  <c:v>9887</c:v>
                </c:pt>
                <c:pt idx="305">
                  <c:v>9888</c:v>
                </c:pt>
                <c:pt idx="306">
                  <c:v>9890</c:v>
                </c:pt>
                <c:pt idx="307">
                  <c:v>9893</c:v>
                </c:pt>
                <c:pt idx="308">
                  <c:v>9895</c:v>
                </c:pt>
                <c:pt idx="309">
                  <c:v>9912</c:v>
                </c:pt>
                <c:pt idx="310">
                  <c:v>9925</c:v>
                </c:pt>
                <c:pt idx="311">
                  <c:v>9926</c:v>
                </c:pt>
                <c:pt idx="312">
                  <c:v>9932</c:v>
                </c:pt>
                <c:pt idx="313">
                  <c:v>9939</c:v>
                </c:pt>
                <c:pt idx="314">
                  <c:v>9941</c:v>
                </c:pt>
                <c:pt idx="315">
                  <c:v>9964</c:v>
                </c:pt>
                <c:pt idx="316">
                  <c:v>9976</c:v>
                </c:pt>
                <c:pt idx="317">
                  <c:v>9978</c:v>
                </c:pt>
                <c:pt idx="318">
                  <c:v>9984</c:v>
                </c:pt>
                <c:pt idx="319">
                  <c:v>9992</c:v>
                </c:pt>
                <c:pt idx="320">
                  <c:v>10001</c:v>
                </c:pt>
                <c:pt idx="321">
                  <c:v>10002</c:v>
                </c:pt>
                <c:pt idx="322">
                  <c:v>10004</c:v>
                </c:pt>
                <c:pt idx="323">
                  <c:v>10020</c:v>
                </c:pt>
                <c:pt idx="324">
                  <c:v>10038</c:v>
                </c:pt>
                <c:pt idx="325">
                  <c:v>10050</c:v>
                </c:pt>
                <c:pt idx="326">
                  <c:v>10051</c:v>
                </c:pt>
                <c:pt idx="327">
                  <c:v>10094</c:v>
                </c:pt>
                <c:pt idx="328">
                  <c:v>10104</c:v>
                </c:pt>
                <c:pt idx="329">
                  <c:v>10110</c:v>
                </c:pt>
                <c:pt idx="330">
                  <c:v>10115</c:v>
                </c:pt>
                <c:pt idx="331">
                  <c:v>10118</c:v>
                </c:pt>
                <c:pt idx="332">
                  <c:v>10121</c:v>
                </c:pt>
                <c:pt idx="333">
                  <c:v>10122</c:v>
                </c:pt>
                <c:pt idx="334">
                  <c:v>10130</c:v>
                </c:pt>
                <c:pt idx="335">
                  <c:v>10131</c:v>
                </c:pt>
                <c:pt idx="336">
                  <c:v>10134</c:v>
                </c:pt>
                <c:pt idx="337">
                  <c:v>10140</c:v>
                </c:pt>
                <c:pt idx="338">
                  <c:v>10144</c:v>
                </c:pt>
                <c:pt idx="339">
                  <c:v>10160</c:v>
                </c:pt>
                <c:pt idx="340">
                  <c:v>10165</c:v>
                </c:pt>
                <c:pt idx="341">
                  <c:v>10174</c:v>
                </c:pt>
                <c:pt idx="342">
                  <c:v>10184</c:v>
                </c:pt>
                <c:pt idx="343">
                  <c:v>10196</c:v>
                </c:pt>
                <c:pt idx="344">
                  <c:v>10210</c:v>
                </c:pt>
                <c:pt idx="345">
                  <c:v>10221</c:v>
                </c:pt>
                <c:pt idx="346">
                  <c:v>10222</c:v>
                </c:pt>
                <c:pt idx="347">
                  <c:v>10231</c:v>
                </c:pt>
                <c:pt idx="348">
                  <c:v>10236</c:v>
                </c:pt>
                <c:pt idx="349">
                  <c:v>10245</c:v>
                </c:pt>
                <c:pt idx="350">
                  <c:v>10252</c:v>
                </c:pt>
                <c:pt idx="351">
                  <c:v>10253</c:v>
                </c:pt>
                <c:pt idx="352">
                  <c:v>10256</c:v>
                </c:pt>
                <c:pt idx="353">
                  <c:v>10259</c:v>
                </c:pt>
                <c:pt idx="354">
                  <c:v>10262</c:v>
                </c:pt>
                <c:pt idx="355">
                  <c:v>10264</c:v>
                </c:pt>
                <c:pt idx="356">
                  <c:v>10268</c:v>
                </c:pt>
                <c:pt idx="357">
                  <c:v>10282</c:v>
                </c:pt>
                <c:pt idx="358">
                  <c:v>10290</c:v>
                </c:pt>
                <c:pt idx="359">
                  <c:v>10296</c:v>
                </c:pt>
                <c:pt idx="360">
                  <c:v>10297</c:v>
                </c:pt>
                <c:pt idx="361">
                  <c:v>10303</c:v>
                </c:pt>
                <c:pt idx="362">
                  <c:v>10311</c:v>
                </c:pt>
                <c:pt idx="363">
                  <c:v>10321</c:v>
                </c:pt>
                <c:pt idx="364">
                  <c:v>10338</c:v>
                </c:pt>
                <c:pt idx="365">
                  <c:v>10342</c:v>
                </c:pt>
                <c:pt idx="366">
                  <c:v>10348</c:v>
                </c:pt>
                <c:pt idx="367">
                  <c:v>10356</c:v>
                </c:pt>
                <c:pt idx="368">
                  <c:v>10366</c:v>
                </c:pt>
                <c:pt idx="369">
                  <c:v>10367</c:v>
                </c:pt>
                <c:pt idx="370">
                  <c:v>10369</c:v>
                </c:pt>
                <c:pt idx="371">
                  <c:v>10375</c:v>
                </c:pt>
                <c:pt idx="372">
                  <c:v>10377</c:v>
                </c:pt>
                <c:pt idx="373">
                  <c:v>10398</c:v>
                </c:pt>
                <c:pt idx="374">
                  <c:v>10399</c:v>
                </c:pt>
                <c:pt idx="375">
                  <c:v>10402</c:v>
                </c:pt>
                <c:pt idx="376">
                  <c:v>10410</c:v>
                </c:pt>
                <c:pt idx="377">
                  <c:v>10422</c:v>
                </c:pt>
                <c:pt idx="378">
                  <c:v>10423</c:v>
                </c:pt>
                <c:pt idx="379">
                  <c:v>10436</c:v>
                </c:pt>
                <c:pt idx="380">
                  <c:v>10446</c:v>
                </c:pt>
                <c:pt idx="381">
                  <c:v>10450</c:v>
                </c:pt>
                <c:pt idx="382">
                  <c:v>10457</c:v>
                </c:pt>
                <c:pt idx="383">
                  <c:v>10464</c:v>
                </c:pt>
                <c:pt idx="384">
                  <c:v>10472</c:v>
                </c:pt>
                <c:pt idx="385">
                  <c:v>10474</c:v>
                </c:pt>
                <c:pt idx="386">
                  <c:v>10476</c:v>
                </c:pt>
                <c:pt idx="387">
                  <c:v>10478</c:v>
                </c:pt>
                <c:pt idx="388">
                  <c:v>10483</c:v>
                </c:pt>
                <c:pt idx="389">
                  <c:v>10504</c:v>
                </c:pt>
                <c:pt idx="390">
                  <c:v>10506</c:v>
                </c:pt>
                <c:pt idx="391">
                  <c:v>10510</c:v>
                </c:pt>
                <c:pt idx="392">
                  <c:v>10516</c:v>
                </c:pt>
                <c:pt idx="393">
                  <c:v>10530</c:v>
                </c:pt>
                <c:pt idx="394">
                  <c:v>10531</c:v>
                </c:pt>
                <c:pt idx="395">
                  <c:v>10532</c:v>
                </c:pt>
                <c:pt idx="396">
                  <c:v>10545</c:v>
                </c:pt>
                <c:pt idx="397">
                  <c:v>10546</c:v>
                </c:pt>
                <c:pt idx="398">
                  <c:v>10552</c:v>
                </c:pt>
                <c:pt idx="399">
                  <c:v>10560</c:v>
                </c:pt>
                <c:pt idx="400">
                  <c:v>10564</c:v>
                </c:pt>
                <c:pt idx="401">
                  <c:v>10565</c:v>
                </c:pt>
                <c:pt idx="402">
                  <c:v>10574</c:v>
                </c:pt>
                <c:pt idx="403">
                  <c:v>10580</c:v>
                </c:pt>
                <c:pt idx="404">
                  <c:v>10587</c:v>
                </c:pt>
                <c:pt idx="405">
                  <c:v>10591</c:v>
                </c:pt>
                <c:pt idx="406">
                  <c:v>10595</c:v>
                </c:pt>
                <c:pt idx="407">
                  <c:v>10596</c:v>
                </c:pt>
                <c:pt idx="408">
                  <c:v>10605</c:v>
                </c:pt>
                <c:pt idx="409">
                  <c:v>10611</c:v>
                </c:pt>
                <c:pt idx="410">
                  <c:v>10613</c:v>
                </c:pt>
                <c:pt idx="411">
                  <c:v>10619</c:v>
                </c:pt>
                <c:pt idx="412">
                  <c:v>10620</c:v>
                </c:pt>
                <c:pt idx="413">
                  <c:v>10636</c:v>
                </c:pt>
                <c:pt idx="414">
                  <c:v>10637</c:v>
                </c:pt>
                <c:pt idx="415">
                  <c:v>10642</c:v>
                </c:pt>
                <c:pt idx="416">
                  <c:v>10651</c:v>
                </c:pt>
                <c:pt idx="417">
                  <c:v>10652</c:v>
                </c:pt>
                <c:pt idx="418">
                  <c:v>10662</c:v>
                </c:pt>
                <c:pt idx="419">
                  <c:v>10670</c:v>
                </c:pt>
                <c:pt idx="420">
                  <c:v>10677</c:v>
                </c:pt>
                <c:pt idx="421">
                  <c:v>10681</c:v>
                </c:pt>
                <c:pt idx="422">
                  <c:v>10683</c:v>
                </c:pt>
                <c:pt idx="423">
                  <c:v>10686</c:v>
                </c:pt>
                <c:pt idx="424">
                  <c:v>10709</c:v>
                </c:pt>
                <c:pt idx="425">
                  <c:v>10716</c:v>
                </c:pt>
                <c:pt idx="426">
                  <c:v>10735</c:v>
                </c:pt>
                <c:pt idx="427">
                  <c:v>10737</c:v>
                </c:pt>
                <c:pt idx="428">
                  <c:v>10740</c:v>
                </c:pt>
                <c:pt idx="429">
                  <c:v>10759</c:v>
                </c:pt>
                <c:pt idx="430">
                  <c:v>10761</c:v>
                </c:pt>
                <c:pt idx="431">
                  <c:v>10767</c:v>
                </c:pt>
                <c:pt idx="432">
                  <c:v>10777</c:v>
                </c:pt>
                <c:pt idx="433">
                  <c:v>10787</c:v>
                </c:pt>
                <c:pt idx="434">
                  <c:v>10788</c:v>
                </c:pt>
                <c:pt idx="435">
                  <c:v>10792</c:v>
                </c:pt>
                <c:pt idx="436">
                  <c:v>10793</c:v>
                </c:pt>
                <c:pt idx="437">
                  <c:v>10797</c:v>
                </c:pt>
                <c:pt idx="438">
                  <c:v>10800</c:v>
                </c:pt>
                <c:pt idx="439">
                  <c:v>10801</c:v>
                </c:pt>
                <c:pt idx="440">
                  <c:v>10805</c:v>
                </c:pt>
                <c:pt idx="441">
                  <c:v>10810</c:v>
                </c:pt>
                <c:pt idx="442">
                  <c:v>10820</c:v>
                </c:pt>
                <c:pt idx="443">
                  <c:v>10822</c:v>
                </c:pt>
                <c:pt idx="444">
                  <c:v>10832</c:v>
                </c:pt>
                <c:pt idx="445">
                  <c:v>10846</c:v>
                </c:pt>
                <c:pt idx="446">
                  <c:v>10856</c:v>
                </c:pt>
                <c:pt idx="447">
                  <c:v>10862</c:v>
                </c:pt>
                <c:pt idx="448">
                  <c:v>10864</c:v>
                </c:pt>
                <c:pt idx="449">
                  <c:v>10866</c:v>
                </c:pt>
                <c:pt idx="450">
                  <c:v>10896</c:v>
                </c:pt>
                <c:pt idx="451">
                  <c:v>10899</c:v>
                </c:pt>
                <c:pt idx="452">
                  <c:v>10900</c:v>
                </c:pt>
                <c:pt idx="453">
                  <c:v>10916</c:v>
                </c:pt>
                <c:pt idx="454">
                  <c:v>10918</c:v>
                </c:pt>
                <c:pt idx="455">
                  <c:v>10928</c:v>
                </c:pt>
                <c:pt idx="456">
                  <c:v>10934</c:v>
                </c:pt>
                <c:pt idx="457">
                  <c:v>10936</c:v>
                </c:pt>
                <c:pt idx="458">
                  <c:v>10938</c:v>
                </c:pt>
                <c:pt idx="459">
                  <c:v>10950</c:v>
                </c:pt>
                <c:pt idx="460">
                  <c:v>10954</c:v>
                </c:pt>
                <c:pt idx="461">
                  <c:v>10959</c:v>
                </c:pt>
                <c:pt idx="462">
                  <c:v>10962</c:v>
                </c:pt>
                <c:pt idx="463">
                  <c:v>10968</c:v>
                </c:pt>
                <c:pt idx="464">
                  <c:v>10974</c:v>
                </c:pt>
                <c:pt idx="465">
                  <c:v>10977</c:v>
                </c:pt>
                <c:pt idx="466">
                  <c:v>10991</c:v>
                </c:pt>
                <c:pt idx="467">
                  <c:v>10994</c:v>
                </c:pt>
                <c:pt idx="468">
                  <c:v>11009</c:v>
                </c:pt>
                <c:pt idx="469">
                  <c:v>11011</c:v>
                </c:pt>
                <c:pt idx="470">
                  <c:v>11012</c:v>
                </c:pt>
                <c:pt idx="471">
                  <c:v>11017</c:v>
                </c:pt>
                <c:pt idx="472">
                  <c:v>11035</c:v>
                </c:pt>
                <c:pt idx="473">
                  <c:v>11044</c:v>
                </c:pt>
                <c:pt idx="474">
                  <c:v>11049</c:v>
                </c:pt>
                <c:pt idx="475">
                  <c:v>11050</c:v>
                </c:pt>
                <c:pt idx="476">
                  <c:v>11054</c:v>
                </c:pt>
                <c:pt idx="477">
                  <c:v>11085</c:v>
                </c:pt>
                <c:pt idx="478">
                  <c:v>11090</c:v>
                </c:pt>
                <c:pt idx="479">
                  <c:v>11111</c:v>
                </c:pt>
                <c:pt idx="480">
                  <c:v>11128</c:v>
                </c:pt>
                <c:pt idx="481">
                  <c:v>11131</c:v>
                </c:pt>
                <c:pt idx="482">
                  <c:v>11133</c:v>
                </c:pt>
                <c:pt idx="483">
                  <c:v>11135</c:v>
                </c:pt>
                <c:pt idx="484">
                  <c:v>11140</c:v>
                </c:pt>
                <c:pt idx="485">
                  <c:v>11158</c:v>
                </c:pt>
                <c:pt idx="486">
                  <c:v>11165</c:v>
                </c:pt>
                <c:pt idx="487">
                  <c:v>11174</c:v>
                </c:pt>
                <c:pt idx="488">
                  <c:v>11175</c:v>
                </c:pt>
                <c:pt idx="489">
                  <c:v>11179</c:v>
                </c:pt>
                <c:pt idx="490">
                  <c:v>11181</c:v>
                </c:pt>
                <c:pt idx="491">
                  <c:v>11183</c:v>
                </c:pt>
                <c:pt idx="492">
                  <c:v>11192</c:v>
                </c:pt>
                <c:pt idx="493">
                  <c:v>11198</c:v>
                </c:pt>
                <c:pt idx="494">
                  <c:v>11205</c:v>
                </c:pt>
                <c:pt idx="495">
                  <c:v>11206</c:v>
                </c:pt>
                <c:pt idx="496">
                  <c:v>11208</c:v>
                </c:pt>
                <c:pt idx="497">
                  <c:v>11211</c:v>
                </c:pt>
                <c:pt idx="498">
                  <c:v>11216</c:v>
                </c:pt>
                <c:pt idx="499">
                  <c:v>11228</c:v>
                </c:pt>
                <c:pt idx="500">
                  <c:v>11244</c:v>
                </c:pt>
                <c:pt idx="501">
                  <c:v>11247</c:v>
                </c:pt>
                <c:pt idx="502">
                  <c:v>11256</c:v>
                </c:pt>
                <c:pt idx="503">
                  <c:v>11268</c:v>
                </c:pt>
                <c:pt idx="504">
                  <c:v>11270</c:v>
                </c:pt>
                <c:pt idx="505">
                  <c:v>11271</c:v>
                </c:pt>
                <c:pt idx="506">
                  <c:v>11272</c:v>
                </c:pt>
                <c:pt idx="507">
                  <c:v>11298</c:v>
                </c:pt>
                <c:pt idx="508">
                  <c:v>11308</c:v>
                </c:pt>
                <c:pt idx="509">
                  <c:v>11318</c:v>
                </c:pt>
                <c:pt idx="510">
                  <c:v>11322</c:v>
                </c:pt>
                <c:pt idx="511">
                  <c:v>11323</c:v>
                </c:pt>
                <c:pt idx="512">
                  <c:v>11324</c:v>
                </c:pt>
                <c:pt idx="513">
                  <c:v>11325</c:v>
                </c:pt>
                <c:pt idx="514">
                  <c:v>11329</c:v>
                </c:pt>
                <c:pt idx="515">
                  <c:v>11343</c:v>
                </c:pt>
                <c:pt idx="516">
                  <c:v>11350</c:v>
                </c:pt>
                <c:pt idx="517">
                  <c:v>11353</c:v>
                </c:pt>
                <c:pt idx="518">
                  <c:v>11356</c:v>
                </c:pt>
                <c:pt idx="519">
                  <c:v>11361</c:v>
                </c:pt>
                <c:pt idx="520">
                  <c:v>11364</c:v>
                </c:pt>
                <c:pt idx="521">
                  <c:v>11368</c:v>
                </c:pt>
                <c:pt idx="522">
                  <c:v>11371</c:v>
                </c:pt>
                <c:pt idx="523">
                  <c:v>11379</c:v>
                </c:pt>
                <c:pt idx="524">
                  <c:v>11383</c:v>
                </c:pt>
                <c:pt idx="525">
                  <c:v>11384</c:v>
                </c:pt>
                <c:pt idx="526">
                  <c:v>11387</c:v>
                </c:pt>
                <c:pt idx="527">
                  <c:v>11396</c:v>
                </c:pt>
                <c:pt idx="528">
                  <c:v>11398</c:v>
                </c:pt>
                <c:pt idx="529">
                  <c:v>11403</c:v>
                </c:pt>
                <c:pt idx="530">
                  <c:v>11408</c:v>
                </c:pt>
                <c:pt idx="531">
                  <c:v>11409</c:v>
                </c:pt>
                <c:pt idx="532">
                  <c:v>11429</c:v>
                </c:pt>
                <c:pt idx="533">
                  <c:v>11447</c:v>
                </c:pt>
                <c:pt idx="534">
                  <c:v>11450</c:v>
                </c:pt>
                <c:pt idx="535">
                  <c:v>11452</c:v>
                </c:pt>
                <c:pt idx="536">
                  <c:v>11456</c:v>
                </c:pt>
                <c:pt idx="537">
                  <c:v>11460</c:v>
                </c:pt>
                <c:pt idx="538">
                  <c:v>11473</c:v>
                </c:pt>
                <c:pt idx="539">
                  <c:v>11483</c:v>
                </c:pt>
                <c:pt idx="540">
                  <c:v>11489</c:v>
                </c:pt>
                <c:pt idx="541">
                  <c:v>11494</c:v>
                </c:pt>
                <c:pt idx="542">
                  <c:v>11495</c:v>
                </c:pt>
                <c:pt idx="543">
                  <c:v>11497</c:v>
                </c:pt>
                <c:pt idx="544">
                  <c:v>11510</c:v>
                </c:pt>
                <c:pt idx="545">
                  <c:v>11528</c:v>
                </c:pt>
                <c:pt idx="546">
                  <c:v>11535</c:v>
                </c:pt>
                <c:pt idx="547">
                  <c:v>11538</c:v>
                </c:pt>
                <c:pt idx="548">
                  <c:v>11552</c:v>
                </c:pt>
                <c:pt idx="549">
                  <c:v>11557</c:v>
                </c:pt>
                <c:pt idx="550">
                  <c:v>11564</c:v>
                </c:pt>
                <c:pt idx="551">
                  <c:v>11565</c:v>
                </c:pt>
                <c:pt idx="552">
                  <c:v>11576</c:v>
                </c:pt>
                <c:pt idx="553">
                  <c:v>11580</c:v>
                </c:pt>
                <c:pt idx="554">
                  <c:v>11582</c:v>
                </c:pt>
                <c:pt idx="555">
                  <c:v>11600</c:v>
                </c:pt>
                <c:pt idx="556">
                  <c:v>11602</c:v>
                </c:pt>
                <c:pt idx="557">
                  <c:v>11607</c:v>
                </c:pt>
                <c:pt idx="558">
                  <c:v>11622</c:v>
                </c:pt>
                <c:pt idx="559">
                  <c:v>11624</c:v>
                </c:pt>
                <c:pt idx="560">
                  <c:v>11626</c:v>
                </c:pt>
                <c:pt idx="561">
                  <c:v>11638</c:v>
                </c:pt>
                <c:pt idx="562">
                  <c:v>11645</c:v>
                </c:pt>
                <c:pt idx="563">
                  <c:v>11655</c:v>
                </c:pt>
                <c:pt idx="564">
                  <c:v>11656</c:v>
                </c:pt>
                <c:pt idx="565">
                  <c:v>11660</c:v>
                </c:pt>
                <c:pt idx="566">
                  <c:v>11668</c:v>
                </c:pt>
                <c:pt idx="567">
                  <c:v>11678</c:v>
                </c:pt>
                <c:pt idx="568">
                  <c:v>11687</c:v>
                </c:pt>
                <c:pt idx="569">
                  <c:v>11688</c:v>
                </c:pt>
                <c:pt idx="570">
                  <c:v>11689</c:v>
                </c:pt>
                <c:pt idx="571">
                  <c:v>11691</c:v>
                </c:pt>
                <c:pt idx="572">
                  <c:v>11699</c:v>
                </c:pt>
                <c:pt idx="573">
                  <c:v>11718</c:v>
                </c:pt>
                <c:pt idx="574">
                  <c:v>11735</c:v>
                </c:pt>
                <c:pt idx="575">
                  <c:v>11738</c:v>
                </c:pt>
                <c:pt idx="576">
                  <c:v>11749</c:v>
                </c:pt>
                <c:pt idx="577">
                  <c:v>11759</c:v>
                </c:pt>
                <c:pt idx="578">
                  <c:v>11763</c:v>
                </c:pt>
                <c:pt idx="579">
                  <c:v>11766</c:v>
                </c:pt>
                <c:pt idx="580">
                  <c:v>11772</c:v>
                </c:pt>
                <c:pt idx="581">
                  <c:v>11784</c:v>
                </c:pt>
                <c:pt idx="582">
                  <c:v>11787</c:v>
                </c:pt>
                <c:pt idx="583">
                  <c:v>11798</c:v>
                </c:pt>
                <c:pt idx="584">
                  <c:v>11802</c:v>
                </c:pt>
                <c:pt idx="585">
                  <c:v>11806</c:v>
                </c:pt>
                <c:pt idx="586">
                  <c:v>11828</c:v>
                </c:pt>
                <c:pt idx="587">
                  <c:v>11835</c:v>
                </c:pt>
                <c:pt idx="588">
                  <c:v>11851</c:v>
                </c:pt>
                <c:pt idx="589">
                  <c:v>11856</c:v>
                </c:pt>
                <c:pt idx="590">
                  <c:v>11858</c:v>
                </c:pt>
                <c:pt idx="591">
                  <c:v>11862</c:v>
                </c:pt>
                <c:pt idx="592">
                  <c:v>11870</c:v>
                </c:pt>
                <c:pt idx="593">
                  <c:v>11876</c:v>
                </c:pt>
                <c:pt idx="594">
                  <c:v>11877</c:v>
                </c:pt>
                <c:pt idx="595">
                  <c:v>11881</c:v>
                </c:pt>
                <c:pt idx="596">
                  <c:v>11884</c:v>
                </c:pt>
                <c:pt idx="597">
                  <c:v>11892</c:v>
                </c:pt>
                <c:pt idx="598">
                  <c:v>11897</c:v>
                </c:pt>
                <c:pt idx="599">
                  <c:v>11910</c:v>
                </c:pt>
                <c:pt idx="600">
                  <c:v>11912</c:v>
                </c:pt>
                <c:pt idx="601">
                  <c:v>11913</c:v>
                </c:pt>
                <c:pt idx="602">
                  <c:v>11914</c:v>
                </c:pt>
                <c:pt idx="603">
                  <c:v>11919</c:v>
                </c:pt>
                <c:pt idx="604">
                  <c:v>11938</c:v>
                </c:pt>
                <c:pt idx="605">
                  <c:v>11944</c:v>
                </c:pt>
                <c:pt idx="606">
                  <c:v>11952</c:v>
                </c:pt>
                <c:pt idx="607">
                  <c:v>11963</c:v>
                </c:pt>
                <c:pt idx="608">
                  <c:v>11970</c:v>
                </c:pt>
                <c:pt idx="609">
                  <c:v>11973</c:v>
                </c:pt>
                <c:pt idx="610">
                  <c:v>11975</c:v>
                </c:pt>
                <c:pt idx="611">
                  <c:v>11976</c:v>
                </c:pt>
                <c:pt idx="612">
                  <c:v>12002</c:v>
                </c:pt>
                <c:pt idx="613">
                  <c:v>12009</c:v>
                </c:pt>
                <c:pt idx="614">
                  <c:v>12024</c:v>
                </c:pt>
                <c:pt idx="615">
                  <c:v>12027</c:v>
                </c:pt>
                <c:pt idx="616">
                  <c:v>12030</c:v>
                </c:pt>
                <c:pt idx="617">
                  <c:v>12033</c:v>
                </c:pt>
                <c:pt idx="618">
                  <c:v>12034</c:v>
                </c:pt>
                <c:pt idx="619">
                  <c:v>12036</c:v>
                </c:pt>
                <c:pt idx="620">
                  <c:v>12038</c:v>
                </c:pt>
                <c:pt idx="621">
                  <c:v>12042</c:v>
                </c:pt>
                <c:pt idx="622">
                  <c:v>12046</c:v>
                </c:pt>
                <c:pt idx="623">
                  <c:v>12055</c:v>
                </c:pt>
                <c:pt idx="624">
                  <c:v>12056</c:v>
                </c:pt>
                <c:pt idx="625">
                  <c:v>12057</c:v>
                </c:pt>
                <c:pt idx="626">
                  <c:v>12059</c:v>
                </c:pt>
                <c:pt idx="627">
                  <c:v>12066</c:v>
                </c:pt>
                <c:pt idx="628">
                  <c:v>12074</c:v>
                </c:pt>
                <c:pt idx="629">
                  <c:v>12075</c:v>
                </c:pt>
                <c:pt idx="630">
                  <c:v>12080</c:v>
                </c:pt>
                <c:pt idx="631">
                  <c:v>12090</c:v>
                </c:pt>
                <c:pt idx="632">
                  <c:v>12094</c:v>
                </c:pt>
                <c:pt idx="633">
                  <c:v>12095</c:v>
                </c:pt>
                <c:pt idx="634">
                  <c:v>12097</c:v>
                </c:pt>
                <c:pt idx="635">
                  <c:v>12105</c:v>
                </c:pt>
                <c:pt idx="636">
                  <c:v>12113</c:v>
                </c:pt>
                <c:pt idx="637">
                  <c:v>12114</c:v>
                </c:pt>
                <c:pt idx="638">
                  <c:v>12130</c:v>
                </c:pt>
                <c:pt idx="639">
                  <c:v>12135</c:v>
                </c:pt>
                <c:pt idx="640">
                  <c:v>12136</c:v>
                </c:pt>
                <c:pt idx="641">
                  <c:v>12138</c:v>
                </c:pt>
                <c:pt idx="642">
                  <c:v>12140</c:v>
                </c:pt>
                <c:pt idx="643">
                  <c:v>12143</c:v>
                </c:pt>
                <c:pt idx="644">
                  <c:v>12155</c:v>
                </c:pt>
                <c:pt idx="645">
                  <c:v>12162</c:v>
                </c:pt>
                <c:pt idx="646">
                  <c:v>12164</c:v>
                </c:pt>
                <c:pt idx="647">
                  <c:v>12170</c:v>
                </c:pt>
                <c:pt idx="648">
                  <c:v>12172</c:v>
                </c:pt>
                <c:pt idx="649">
                  <c:v>12175</c:v>
                </c:pt>
                <c:pt idx="650">
                  <c:v>12178</c:v>
                </c:pt>
                <c:pt idx="651">
                  <c:v>12181</c:v>
                </c:pt>
                <c:pt idx="652">
                  <c:v>12194</c:v>
                </c:pt>
                <c:pt idx="653">
                  <c:v>12196</c:v>
                </c:pt>
                <c:pt idx="654">
                  <c:v>12197</c:v>
                </c:pt>
                <c:pt idx="655">
                  <c:v>12206</c:v>
                </c:pt>
                <c:pt idx="656">
                  <c:v>12218</c:v>
                </c:pt>
                <c:pt idx="657">
                  <c:v>12228</c:v>
                </c:pt>
                <c:pt idx="658">
                  <c:v>12233</c:v>
                </c:pt>
                <c:pt idx="659">
                  <c:v>12249</c:v>
                </c:pt>
                <c:pt idx="660">
                  <c:v>12257</c:v>
                </c:pt>
                <c:pt idx="661">
                  <c:v>12263</c:v>
                </c:pt>
                <c:pt idx="662">
                  <c:v>12269</c:v>
                </c:pt>
                <c:pt idx="663">
                  <c:v>12272</c:v>
                </c:pt>
                <c:pt idx="664">
                  <c:v>12275</c:v>
                </c:pt>
                <c:pt idx="665">
                  <c:v>12284</c:v>
                </c:pt>
                <c:pt idx="666">
                  <c:v>12289</c:v>
                </c:pt>
                <c:pt idx="667">
                  <c:v>12293</c:v>
                </c:pt>
                <c:pt idx="668">
                  <c:v>12311</c:v>
                </c:pt>
                <c:pt idx="669">
                  <c:v>12318</c:v>
                </c:pt>
                <c:pt idx="670">
                  <c:v>12319</c:v>
                </c:pt>
                <c:pt idx="671">
                  <c:v>12329</c:v>
                </c:pt>
                <c:pt idx="672">
                  <c:v>12333</c:v>
                </c:pt>
                <c:pt idx="673">
                  <c:v>12335</c:v>
                </c:pt>
                <c:pt idx="674">
                  <c:v>12336</c:v>
                </c:pt>
                <c:pt idx="675">
                  <c:v>12338</c:v>
                </c:pt>
                <c:pt idx="676">
                  <c:v>12339</c:v>
                </c:pt>
                <c:pt idx="677">
                  <c:v>12351</c:v>
                </c:pt>
                <c:pt idx="678">
                  <c:v>12353</c:v>
                </c:pt>
                <c:pt idx="679">
                  <c:v>12355</c:v>
                </c:pt>
                <c:pt idx="680">
                  <c:v>12369</c:v>
                </c:pt>
                <c:pt idx="681">
                  <c:v>12385</c:v>
                </c:pt>
                <c:pt idx="682">
                  <c:v>12395</c:v>
                </c:pt>
                <c:pt idx="683">
                  <c:v>12398</c:v>
                </c:pt>
                <c:pt idx="684">
                  <c:v>12401</c:v>
                </c:pt>
                <c:pt idx="685">
                  <c:v>12407</c:v>
                </c:pt>
                <c:pt idx="686">
                  <c:v>12425</c:v>
                </c:pt>
                <c:pt idx="687">
                  <c:v>12426</c:v>
                </c:pt>
                <c:pt idx="688">
                  <c:v>12429</c:v>
                </c:pt>
                <c:pt idx="689">
                  <c:v>12430</c:v>
                </c:pt>
                <c:pt idx="690">
                  <c:v>12433</c:v>
                </c:pt>
                <c:pt idx="691">
                  <c:v>12437</c:v>
                </c:pt>
                <c:pt idx="692">
                  <c:v>12452</c:v>
                </c:pt>
                <c:pt idx="693">
                  <c:v>12455</c:v>
                </c:pt>
                <c:pt idx="694">
                  <c:v>12456</c:v>
                </c:pt>
                <c:pt idx="695">
                  <c:v>12467</c:v>
                </c:pt>
                <c:pt idx="696">
                  <c:v>12469</c:v>
                </c:pt>
                <c:pt idx="697">
                  <c:v>12472</c:v>
                </c:pt>
                <c:pt idx="698">
                  <c:v>12473</c:v>
                </c:pt>
                <c:pt idx="699">
                  <c:v>12477</c:v>
                </c:pt>
                <c:pt idx="700">
                  <c:v>12493</c:v>
                </c:pt>
                <c:pt idx="701">
                  <c:v>12495</c:v>
                </c:pt>
                <c:pt idx="702">
                  <c:v>12515</c:v>
                </c:pt>
                <c:pt idx="703">
                  <c:v>12530</c:v>
                </c:pt>
                <c:pt idx="704">
                  <c:v>12534</c:v>
                </c:pt>
                <c:pt idx="705">
                  <c:v>12545</c:v>
                </c:pt>
                <c:pt idx="706">
                  <c:v>12550</c:v>
                </c:pt>
                <c:pt idx="707">
                  <c:v>12557</c:v>
                </c:pt>
                <c:pt idx="708">
                  <c:v>12578</c:v>
                </c:pt>
                <c:pt idx="709">
                  <c:v>12582</c:v>
                </c:pt>
                <c:pt idx="710">
                  <c:v>12584</c:v>
                </c:pt>
                <c:pt idx="711">
                  <c:v>12593</c:v>
                </c:pt>
                <c:pt idx="712">
                  <c:v>12596</c:v>
                </c:pt>
                <c:pt idx="713">
                  <c:v>12603</c:v>
                </c:pt>
                <c:pt idx="714">
                  <c:v>12612</c:v>
                </c:pt>
                <c:pt idx="715">
                  <c:v>12620</c:v>
                </c:pt>
                <c:pt idx="716">
                  <c:v>12624</c:v>
                </c:pt>
                <c:pt idx="717">
                  <c:v>12630</c:v>
                </c:pt>
                <c:pt idx="718">
                  <c:v>12631</c:v>
                </c:pt>
                <c:pt idx="719">
                  <c:v>12635</c:v>
                </c:pt>
                <c:pt idx="720">
                  <c:v>12640</c:v>
                </c:pt>
                <c:pt idx="721">
                  <c:v>12650</c:v>
                </c:pt>
                <c:pt idx="722">
                  <c:v>12660</c:v>
                </c:pt>
                <c:pt idx="723">
                  <c:v>12661</c:v>
                </c:pt>
                <c:pt idx="724">
                  <c:v>12665</c:v>
                </c:pt>
                <c:pt idx="725">
                  <c:v>12667</c:v>
                </c:pt>
                <c:pt idx="726">
                  <c:v>12672</c:v>
                </c:pt>
                <c:pt idx="727">
                  <c:v>12682</c:v>
                </c:pt>
                <c:pt idx="728">
                  <c:v>12691</c:v>
                </c:pt>
                <c:pt idx="729">
                  <c:v>12699</c:v>
                </c:pt>
                <c:pt idx="730">
                  <c:v>12712</c:v>
                </c:pt>
                <c:pt idx="731">
                  <c:v>12713</c:v>
                </c:pt>
                <c:pt idx="732">
                  <c:v>12725</c:v>
                </c:pt>
                <c:pt idx="733">
                  <c:v>12734</c:v>
                </c:pt>
                <c:pt idx="734">
                  <c:v>12739</c:v>
                </c:pt>
                <c:pt idx="735">
                  <c:v>12746</c:v>
                </c:pt>
                <c:pt idx="736">
                  <c:v>12754</c:v>
                </c:pt>
                <c:pt idx="737">
                  <c:v>12756</c:v>
                </c:pt>
                <c:pt idx="738">
                  <c:v>12761</c:v>
                </c:pt>
                <c:pt idx="739">
                  <c:v>12764</c:v>
                </c:pt>
                <c:pt idx="740">
                  <c:v>12765</c:v>
                </c:pt>
                <c:pt idx="741">
                  <c:v>12781</c:v>
                </c:pt>
                <c:pt idx="742">
                  <c:v>12785</c:v>
                </c:pt>
                <c:pt idx="743">
                  <c:v>12786</c:v>
                </c:pt>
                <c:pt idx="744">
                  <c:v>12789</c:v>
                </c:pt>
                <c:pt idx="745">
                  <c:v>12793</c:v>
                </c:pt>
                <c:pt idx="746">
                  <c:v>12802</c:v>
                </c:pt>
                <c:pt idx="747">
                  <c:v>12804</c:v>
                </c:pt>
                <c:pt idx="748">
                  <c:v>12810</c:v>
                </c:pt>
                <c:pt idx="749">
                  <c:v>12831</c:v>
                </c:pt>
                <c:pt idx="750">
                  <c:v>12833</c:v>
                </c:pt>
                <c:pt idx="751">
                  <c:v>12849</c:v>
                </c:pt>
                <c:pt idx="752">
                  <c:v>12858</c:v>
                </c:pt>
                <c:pt idx="753">
                  <c:v>12862</c:v>
                </c:pt>
                <c:pt idx="754">
                  <c:v>12872</c:v>
                </c:pt>
                <c:pt idx="755">
                  <c:v>12873</c:v>
                </c:pt>
                <c:pt idx="756">
                  <c:v>12876</c:v>
                </c:pt>
                <c:pt idx="757">
                  <c:v>12882</c:v>
                </c:pt>
                <c:pt idx="758">
                  <c:v>12889</c:v>
                </c:pt>
                <c:pt idx="759">
                  <c:v>12893</c:v>
                </c:pt>
                <c:pt idx="760">
                  <c:v>12897</c:v>
                </c:pt>
                <c:pt idx="761">
                  <c:v>12904</c:v>
                </c:pt>
                <c:pt idx="762">
                  <c:v>12906</c:v>
                </c:pt>
                <c:pt idx="763">
                  <c:v>12919</c:v>
                </c:pt>
                <c:pt idx="764">
                  <c:v>12931</c:v>
                </c:pt>
                <c:pt idx="765">
                  <c:v>12935</c:v>
                </c:pt>
                <c:pt idx="766">
                  <c:v>12950</c:v>
                </c:pt>
                <c:pt idx="767">
                  <c:v>12961</c:v>
                </c:pt>
                <c:pt idx="768">
                  <c:v>12964</c:v>
                </c:pt>
                <c:pt idx="769">
                  <c:v>12973</c:v>
                </c:pt>
                <c:pt idx="770">
                  <c:v>12974</c:v>
                </c:pt>
                <c:pt idx="771">
                  <c:v>12981</c:v>
                </c:pt>
                <c:pt idx="772">
                  <c:v>12996</c:v>
                </c:pt>
                <c:pt idx="773">
                  <c:v>13013</c:v>
                </c:pt>
                <c:pt idx="774">
                  <c:v>13014</c:v>
                </c:pt>
                <c:pt idx="775">
                  <c:v>13018</c:v>
                </c:pt>
                <c:pt idx="776">
                  <c:v>13023</c:v>
                </c:pt>
                <c:pt idx="777">
                  <c:v>13032</c:v>
                </c:pt>
                <c:pt idx="778">
                  <c:v>13040</c:v>
                </c:pt>
                <c:pt idx="779">
                  <c:v>13042</c:v>
                </c:pt>
                <c:pt idx="780">
                  <c:v>13060</c:v>
                </c:pt>
                <c:pt idx="781">
                  <c:v>13061</c:v>
                </c:pt>
                <c:pt idx="782">
                  <c:v>13064</c:v>
                </c:pt>
                <c:pt idx="783">
                  <c:v>13066</c:v>
                </c:pt>
                <c:pt idx="784">
                  <c:v>13068</c:v>
                </c:pt>
                <c:pt idx="785">
                  <c:v>13072</c:v>
                </c:pt>
                <c:pt idx="786">
                  <c:v>13073</c:v>
                </c:pt>
                <c:pt idx="787">
                  <c:v>13078</c:v>
                </c:pt>
                <c:pt idx="788">
                  <c:v>13101</c:v>
                </c:pt>
                <c:pt idx="789">
                  <c:v>13111</c:v>
                </c:pt>
                <c:pt idx="790">
                  <c:v>13115</c:v>
                </c:pt>
                <c:pt idx="791">
                  <c:v>13116</c:v>
                </c:pt>
                <c:pt idx="792">
                  <c:v>13118</c:v>
                </c:pt>
                <c:pt idx="793">
                  <c:v>13127</c:v>
                </c:pt>
                <c:pt idx="794">
                  <c:v>13135</c:v>
                </c:pt>
                <c:pt idx="795">
                  <c:v>13164</c:v>
                </c:pt>
                <c:pt idx="796">
                  <c:v>13169</c:v>
                </c:pt>
                <c:pt idx="797">
                  <c:v>13174</c:v>
                </c:pt>
                <c:pt idx="798">
                  <c:v>13189</c:v>
                </c:pt>
                <c:pt idx="799">
                  <c:v>13196</c:v>
                </c:pt>
                <c:pt idx="800">
                  <c:v>13197</c:v>
                </c:pt>
                <c:pt idx="801">
                  <c:v>13200</c:v>
                </c:pt>
                <c:pt idx="802">
                  <c:v>13206</c:v>
                </c:pt>
                <c:pt idx="803">
                  <c:v>13209</c:v>
                </c:pt>
                <c:pt idx="804">
                  <c:v>13221</c:v>
                </c:pt>
                <c:pt idx="805">
                  <c:v>13225</c:v>
                </c:pt>
                <c:pt idx="806">
                  <c:v>13232</c:v>
                </c:pt>
                <c:pt idx="807">
                  <c:v>13242</c:v>
                </c:pt>
                <c:pt idx="808">
                  <c:v>13248</c:v>
                </c:pt>
                <c:pt idx="809">
                  <c:v>13253</c:v>
                </c:pt>
                <c:pt idx="810">
                  <c:v>13258</c:v>
                </c:pt>
                <c:pt idx="811">
                  <c:v>13266</c:v>
                </c:pt>
                <c:pt idx="812">
                  <c:v>13273</c:v>
                </c:pt>
                <c:pt idx="813">
                  <c:v>13280</c:v>
                </c:pt>
                <c:pt idx="814">
                  <c:v>13304</c:v>
                </c:pt>
                <c:pt idx="815">
                  <c:v>13313</c:v>
                </c:pt>
                <c:pt idx="816">
                  <c:v>13315</c:v>
                </c:pt>
                <c:pt idx="817">
                  <c:v>13323</c:v>
                </c:pt>
                <c:pt idx="818">
                  <c:v>13339</c:v>
                </c:pt>
                <c:pt idx="819">
                  <c:v>13344</c:v>
                </c:pt>
                <c:pt idx="820">
                  <c:v>13370</c:v>
                </c:pt>
                <c:pt idx="821">
                  <c:v>13379</c:v>
                </c:pt>
                <c:pt idx="822">
                  <c:v>13382</c:v>
                </c:pt>
                <c:pt idx="823">
                  <c:v>13389</c:v>
                </c:pt>
                <c:pt idx="824">
                  <c:v>13406</c:v>
                </c:pt>
                <c:pt idx="825">
                  <c:v>13420</c:v>
                </c:pt>
                <c:pt idx="826">
                  <c:v>13423</c:v>
                </c:pt>
                <c:pt idx="827">
                  <c:v>13425</c:v>
                </c:pt>
                <c:pt idx="828">
                  <c:v>13428</c:v>
                </c:pt>
                <c:pt idx="829">
                  <c:v>13436</c:v>
                </c:pt>
                <c:pt idx="830">
                  <c:v>13440</c:v>
                </c:pt>
                <c:pt idx="831">
                  <c:v>13442</c:v>
                </c:pt>
                <c:pt idx="832">
                  <c:v>13446</c:v>
                </c:pt>
                <c:pt idx="833">
                  <c:v>13448</c:v>
                </c:pt>
                <c:pt idx="834">
                  <c:v>13460</c:v>
                </c:pt>
                <c:pt idx="835">
                  <c:v>13461</c:v>
                </c:pt>
                <c:pt idx="836">
                  <c:v>13463</c:v>
                </c:pt>
                <c:pt idx="837">
                  <c:v>13473</c:v>
                </c:pt>
                <c:pt idx="838">
                  <c:v>13475</c:v>
                </c:pt>
                <c:pt idx="839">
                  <c:v>13498</c:v>
                </c:pt>
                <c:pt idx="840">
                  <c:v>13505</c:v>
                </c:pt>
                <c:pt idx="841">
                  <c:v>13508</c:v>
                </c:pt>
                <c:pt idx="842">
                  <c:v>13511</c:v>
                </c:pt>
                <c:pt idx="843">
                  <c:v>13512</c:v>
                </c:pt>
                <c:pt idx="844">
                  <c:v>13538</c:v>
                </c:pt>
                <c:pt idx="845">
                  <c:v>13554</c:v>
                </c:pt>
                <c:pt idx="846">
                  <c:v>13583</c:v>
                </c:pt>
                <c:pt idx="847">
                  <c:v>13591</c:v>
                </c:pt>
                <c:pt idx="848">
                  <c:v>13594</c:v>
                </c:pt>
                <c:pt idx="849">
                  <c:v>13601</c:v>
                </c:pt>
                <c:pt idx="850">
                  <c:v>13604</c:v>
                </c:pt>
                <c:pt idx="851">
                  <c:v>13611</c:v>
                </c:pt>
                <c:pt idx="852">
                  <c:v>13628</c:v>
                </c:pt>
                <c:pt idx="853">
                  <c:v>13651</c:v>
                </c:pt>
                <c:pt idx="854">
                  <c:v>13654</c:v>
                </c:pt>
                <c:pt idx="855">
                  <c:v>13655</c:v>
                </c:pt>
                <c:pt idx="856">
                  <c:v>13664</c:v>
                </c:pt>
                <c:pt idx="857">
                  <c:v>13667</c:v>
                </c:pt>
                <c:pt idx="858">
                  <c:v>13676</c:v>
                </c:pt>
                <c:pt idx="859">
                  <c:v>13677</c:v>
                </c:pt>
                <c:pt idx="860">
                  <c:v>13689</c:v>
                </c:pt>
                <c:pt idx="861">
                  <c:v>13692</c:v>
                </c:pt>
                <c:pt idx="862">
                  <c:v>13697</c:v>
                </c:pt>
                <c:pt idx="863">
                  <c:v>13708</c:v>
                </c:pt>
                <c:pt idx="864">
                  <c:v>13712</c:v>
                </c:pt>
                <c:pt idx="865">
                  <c:v>13716</c:v>
                </c:pt>
                <c:pt idx="866">
                  <c:v>13725</c:v>
                </c:pt>
                <c:pt idx="867">
                  <c:v>13727</c:v>
                </c:pt>
                <c:pt idx="868">
                  <c:v>13729</c:v>
                </c:pt>
                <c:pt idx="869">
                  <c:v>13730</c:v>
                </c:pt>
                <c:pt idx="870">
                  <c:v>13732</c:v>
                </c:pt>
                <c:pt idx="871">
                  <c:v>13753</c:v>
                </c:pt>
                <c:pt idx="872">
                  <c:v>13755</c:v>
                </c:pt>
                <c:pt idx="873">
                  <c:v>13761</c:v>
                </c:pt>
                <c:pt idx="874">
                  <c:v>13768</c:v>
                </c:pt>
                <c:pt idx="875">
                  <c:v>13770</c:v>
                </c:pt>
                <c:pt idx="876">
                  <c:v>13778</c:v>
                </c:pt>
                <c:pt idx="877">
                  <c:v>13788</c:v>
                </c:pt>
                <c:pt idx="878">
                  <c:v>13800</c:v>
                </c:pt>
                <c:pt idx="879">
                  <c:v>13839</c:v>
                </c:pt>
                <c:pt idx="880">
                  <c:v>13848</c:v>
                </c:pt>
                <c:pt idx="881">
                  <c:v>13866</c:v>
                </c:pt>
                <c:pt idx="882">
                  <c:v>13873</c:v>
                </c:pt>
                <c:pt idx="883">
                  <c:v>13892</c:v>
                </c:pt>
                <c:pt idx="884">
                  <c:v>13903</c:v>
                </c:pt>
                <c:pt idx="885">
                  <c:v>13912</c:v>
                </c:pt>
                <c:pt idx="886">
                  <c:v>13916</c:v>
                </c:pt>
                <c:pt idx="887">
                  <c:v>13933</c:v>
                </c:pt>
                <c:pt idx="888">
                  <c:v>13954</c:v>
                </c:pt>
                <c:pt idx="889">
                  <c:v>13957</c:v>
                </c:pt>
                <c:pt idx="890">
                  <c:v>13963</c:v>
                </c:pt>
                <c:pt idx="891">
                  <c:v>13970</c:v>
                </c:pt>
                <c:pt idx="892">
                  <c:v>13975</c:v>
                </c:pt>
                <c:pt idx="893">
                  <c:v>13981</c:v>
                </c:pt>
                <c:pt idx="894">
                  <c:v>13996</c:v>
                </c:pt>
                <c:pt idx="895">
                  <c:v>14001</c:v>
                </c:pt>
                <c:pt idx="896">
                  <c:v>14002</c:v>
                </c:pt>
                <c:pt idx="897">
                  <c:v>14012</c:v>
                </c:pt>
                <c:pt idx="898">
                  <c:v>14052</c:v>
                </c:pt>
                <c:pt idx="899">
                  <c:v>14053</c:v>
                </c:pt>
                <c:pt idx="900">
                  <c:v>14056</c:v>
                </c:pt>
                <c:pt idx="901">
                  <c:v>14057</c:v>
                </c:pt>
                <c:pt idx="902">
                  <c:v>14059</c:v>
                </c:pt>
                <c:pt idx="903">
                  <c:v>14063</c:v>
                </c:pt>
                <c:pt idx="904">
                  <c:v>14068</c:v>
                </c:pt>
                <c:pt idx="905">
                  <c:v>14084</c:v>
                </c:pt>
                <c:pt idx="906">
                  <c:v>14088</c:v>
                </c:pt>
                <c:pt idx="907">
                  <c:v>14090</c:v>
                </c:pt>
                <c:pt idx="908">
                  <c:v>14097</c:v>
                </c:pt>
                <c:pt idx="909">
                  <c:v>14099</c:v>
                </c:pt>
                <c:pt idx="910">
                  <c:v>14100</c:v>
                </c:pt>
                <c:pt idx="911">
                  <c:v>14110</c:v>
                </c:pt>
                <c:pt idx="912">
                  <c:v>14114</c:v>
                </c:pt>
                <c:pt idx="913">
                  <c:v>14127</c:v>
                </c:pt>
                <c:pt idx="914">
                  <c:v>14144</c:v>
                </c:pt>
                <c:pt idx="915">
                  <c:v>14155</c:v>
                </c:pt>
                <c:pt idx="916">
                  <c:v>14170</c:v>
                </c:pt>
                <c:pt idx="917">
                  <c:v>14174</c:v>
                </c:pt>
                <c:pt idx="918">
                  <c:v>14181</c:v>
                </c:pt>
                <c:pt idx="919">
                  <c:v>14199</c:v>
                </c:pt>
                <c:pt idx="920">
                  <c:v>14200</c:v>
                </c:pt>
                <c:pt idx="921">
                  <c:v>14207</c:v>
                </c:pt>
                <c:pt idx="922">
                  <c:v>14212</c:v>
                </c:pt>
                <c:pt idx="923">
                  <c:v>14213</c:v>
                </c:pt>
                <c:pt idx="924">
                  <c:v>14224</c:v>
                </c:pt>
                <c:pt idx="925">
                  <c:v>14225</c:v>
                </c:pt>
                <c:pt idx="926">
                  <c:v>14228</c:v>
                </c:pt>
                <c:pt idx="927">
                  <c:v>14246</c:v>
                </c:pt>
                <c:pt idx="928">
                  <c:v>14247</c:v>
                </c:pt>
                <c:pt idx="929">
                  <c:v>14303</c:v>
                </c:pt>
                <c:pt idx="930">
                  <c:v>14314</c:v>
                </c:pt>
                <c:pt idx="931">
                  <c:v>14325</c:v>
                </c:pt>
                <c:pt idx="932">
                  <c:v>14338</c:v>
                </c:pt>
                <c:pt idx="933">
                  <c:v>14357</c:v>
                </c:pt>
                <c:pt idx="934">
                  <c:v>14394</c:v>
                </c:pt>
                <c:pt idx="935">
                  <c:v>14398</c:v>
                </c:pt>
                <c:pt idx="936">
                  <c:v>14424</c:v>
                </c:pt>
                <c:pt idx="937">
                  <c:v>14432</c:v>
                </c:pt>
                <c:pt idx="938">
                  <c:v>14446</c:v>
                </c:pt>
                <c:pt idx="939">
                  <c:v>14461</c:v>
                </c:pt>
                <c:pt idx="940">
                  <c:v>14462</c:v>
                </c:pt>
                <c:pt idx="941">
                  <c:v>14471</c:v>
                </c:pt>
                <c:pt idx="942">
                  <c:v>14480</c:v>
                </c:pt>
                <c:pt idx="943">
                  <c:v>14495</c:v>
                </c:pt>
                <c:pt idx="944">
                  <c:v>14502</c:v>
                </c:pt>
                <c:pt idx="945">
                  <c:v>14503</c:v>
                </c:pt>
                <c:pt idx="946">
                  <c:v>14512</c:v>
                </c:pt>
                <c:pt idx="947">
                  <c:v>14532</c:v>
                </c:pt>
                <c:pt idx="948">
                  <c:v>14537</c:v>
                </c:pt>
                <c:pt idx="949">
                  <c:v>14540</c:v>
                </c:pt>
                <c:pt idx="950">
                  <c:v>14545</c:v>
                </c:pt>
                <c:pt idx="951">
                  <c:v>14549</c:v>
                </c:pt>
                <c:pt idx="952">
                  <c:v>14552</c:v>
                </c:pt>
                <c:pt idx="953">
                  <c:v>14555</c:v>
                </c:pt>
                <c:pt idx="954">
                  <c:v>14556</c:v>
                </c:pt>
                <c:pt idx="955">
                  <c:v>14560</c:v>
                </c:pt>
                <c:pt idx="956">
                  <c:v>14564</c:v>
                </c:pt>
                <c:pt idx="957">
                  <c:v>14574</c:v>
                </c:pt>
                <c:pt idx="958">
                  <c:v>14580</c:v>
                </c:pt>
                <c:pt idx="959">
                  <c:v>14585</c:v>
                </c:pt>
                <c:pt idx="960">
                  <c:v>14590</c:v>
                </c:pt>
                <c:pt idx="961">
                  <c:v>14593</c:v>
                </c:pt>
                <c:pt idx="962">
                  <c:v>14600</c:v>
                </c:pt>
                <c:pt idx="963">
                  <c:v>14603</c:v>
                </c:pt>
                <c:pt idx="964">
                  <c:v>14622</c:v>
                </c:pt>
                <c:pt idx="965">
                  <c:v>14625</c:v>
                </c:pt>
                <c:pt idx="966">
                  <c:v>14635</c:v>
                </c:pt>
                <c:pt idx="967">
                  <c:v>14639</c:v>
                </c:pt>
                <c:pt idx="968">
                  <c:v>14651</c:v>
                </c:pt>
                <c:pt idx="969">
                  <c:v>14652</c:v>
                </c:pt>
                <c:pt idx="970">
                  <c:v>14653</c:v>
                </c:pt>
                <c:pt idx="971">
                  <c:v>14655</c:v>
                </c:pt>
                <c:pt idx="972">
                  <c:v>14658</c:v>
                </c:pt>
                <c:pt idx="973">
                  <c:v>14684</c:v>
                </c:pt>
                <c:pt idx="974">
                  <c:v>14688</c:v>
                </c:pt>
                <c:pt idx="975">
                  <c:v>14693</c:v>
                </c:pt>
                <c:pt idx="976">
                  <c:v>14705</c:v>
                </c:pt>
                <c:pt idx="977">
                  <c:v>14709</c:v>
                </c:pt>
                <c:pt idx="978">
                  <c:v>14715</c:v>
                </c:pt>
                <c:pt idx="979">
                  <c:v>14717</c:v>
                </c:pt>
                <c:pt idx="980">
                  <c:v>14721</c:v>
                </c:pt>
                <c:pt idx="981">
                  <c:v>14748</c:v>
                </c:pt>
                <c:pt idx="982">
                  <c:v>14754</c:v>
                </c:pt>
                <c:pt idx="983">
                  <c:v>14757</c:v>
                </c:pt>
                <c:pt idx="984">
                  <c:v>14762</c:v>
                </c:pt>
                <c:pt idx="985">
                  <c:v>14776</c:v>
                </c:pt>
                <c:pt idx="986">
                  <c:v>14790</c:v>
                </c:pt>
                <c:pt idx="987">
                  <c:v>14810</c:v>
                </c:pt>
                <c:pt idx="988">
                  <c:v>14812</c:v>
                </c:pt>
                <c:pt idx="989">
                  <c:v>14815</c:v>
                </c:pt>
                <c:pt idx="990">
                  <c:v>14819</c:v>
                </c:pt>
                <c:pt idx="991">
                  <c:v>14825</c:v>
                </c:pt>
                <c:pt idx="992">
                  <c:v>14837</c:v>
                </c:pt>
                <c:pt idx="993">
                  <c:v>14839</c:v>
                </c:pt>
                <c:pt idx="994">
                  <c:v>14855</c:v>
                </c:pt>
                <c:pt idx="995">
                  <c:v>14873</c:v>
                </c:pt>
                <c:pt idx="996">
                  <c:v>14886</c:v>
                </c:pt>
                <c:pt idx="997">
                  <c:v>14902</c:v>
                </c:pt>
                <c:pt idx="998">
                  <c:v>14937</c:v>
                </c:pt>
                <c:pt idx="999">
                  <c:v>14967</c:v>
                </c:pt>
                <c:pt idx="1000">
                  <c:v>14970</c:v>
                </c:pt>
                <c:pt idx="1001">
                  <c:v>14975</c:v>
                </c:pt>
                <c:pt idx="1002">
                  <c:v>14988</c:v>
                </c:pt>
                <c:pt idx="1003">
                  <c:v>14989</c:v>
                </c:pt>
                <c:pt idx="1004">
                  <c:v>15005</c:v>
                </c:pt>
                <c:pt idx="1005">
                  <c:v>15007</c:v>
                </c:pt>
                <c:pt idx="1006">
                  <c:v>15020</c:v>
                </c:pt>
                <c:pt idx="1007">
                  <c:v>15028</c:v>
                </c:pt>
                <c:pt idx="1008">
                  <c:v>15036</c:v>
                </c:pt>
                <c:pt idx="1009">
                  <c:v>15039</c:v>
                </c:pt>
                <c:pt idx="1010">
                  <c:v>15040</c:v>
                </c:pt>
                <c:pt idx="1011">
                  <c:v>15067</c:v>
                </c:pt>
                <c:pt idx="1012">
                  <c:v>15083</c:v>
                </c:pt>
                <c:pt idx="1013">
                  <c:v>15094</c:v>
                </c:pt>
                <c:pt idx="1014">
                  <c:v>15120</c:v>
                </c:pt>
                <c:pt idx="1015">
                  <c:v>15127</c:v>
                </c:pt>
                <c:pt idx="1016">
                  <c:v>15129</c:v>
                </c:pt>
                <c:pt idx="1017">
                  <c:v>15142</c:v>
                </c:pt>
                <c:pt idx="1018">
                  <c:v>15144</c:v>
                </c:pt>
                <c:pt idx="1019">
                  <c:v>15188</c:v>
                </c:pt>
                <c:pt idx="1020">
                  <c:v>15190</c:v>
                </c:pt>
                <c:pt idx="1021">
                  <c:v>15193</c:v>
                </c:pt>
                <c:pt idx="1022">
                  <c:v>15205</c:v>
                </c:pt>
                <c:pt idx="1023">
                  <c:v>15216</c:v>
                </c:pt>
                <c:pt idx="1024">
                  <c:v>15217</c:v>
                </c:pt>
                <c:pt idx="1025">
                  <c:v>15230</c:v>
                </c:pt>
                <c:pt idx="1026">
                  <c:v>15234</c:v>
                </c:pt>
                <c:pt idx="1027">
                  <c:v>15241</c:v>
                </c:pt>
                <c:pt idx="1028">
                  <c:v>15244</c:v>
                </c:pt>
                <c:pt idx="1029">
                  <c:v>15254</c:v>
                </c:pt>
                <c:pt idx="1030">
                  <c:v>15262</c:v>
                </c:pt>
                <c:pt idx="1031">
                  <c:v>15263</c:v>
                </c:pt>
                <c:pt idx="1032">
                  <c:v>15274</c:v>
                </c:pt>
                <c:pt idx="1033">
                  <c:v>15275</c:v>
                </c:pt>
                <c:pt idx="1034">
                  <c:v>15302</c:v>
                </c:pt>
                <c:pt idx="1035">
                  <c:v>15303</c:v>
                </c:pt>
                <c:pt idx="1036">
                  <c:v>15307</c:v>
                </c:pt>
                <c:pt idx="1037">
                  <c:v>15311</c:v>
                </c:pt>
                <c:pt idx="1038">
                  <c:v>15312</c:v>
                </c:pt>
                <c:pt idx="1039">
                  <c:v>15334</c:v>
                </c:pt>
                <c:pt idx="1040">
                  <c:v>15341</c:v>
                </c:pt>
                <c:pt idx="1041">
                  <c:v>15347</c:v>
                </c:pt>
                <c:pt idx="1042">
                  <c:v>15350</c:v>
                </c:pt>
                <c:pt idx="1043">
                  <c:v>15354</c:v>
                </c:pt>
                <c:pt idx="1044">
                  <c:v>15356</c:v>
                </c:pt>
                <c:pt idx="1045">
                  <c:v>15369</c:v>
                </c:pt>
                <c:pt idx="1046">
                  <c:v>15379</c:v>
                </c:pt>
                <c:pt idx="1047">
                  <c:v>15388</c:v>
                </c:pt>
                <c:pt idx="1048">
                  <c:v>15407</c:v>
                </c:pt>
                <c:pt idx="1049">
                  <c:v>15408</c:v>
                </c:pt>
                <c:pt idx="1050">
                  <c:v>15425</c:v>
                </c:pt>
                <c:pt idx="1051">
                  <c:v>15432</c:v>
                </c:pt>
                <c:pt idx="1052">
                  <c:v>15447</c:v>
                </c:pt>
                <c:pt idx="1053">
                  <c:v>15459</c:v>
                </c:pt>
                <c:pt idx="1054">
                  <c:v>15475</c:v>
                </c:pt>
                <c:pt idx="1055">
                  <c:v>15480</c:v>
                </c:pt>
                <c:pt idx="1056">
                  <c:v>15498</c:v>
                </c:pt>
                <c:pt idx="1057">
                  <c:v>15510</c:v>
                </c:pt>
                <c:pt idx="1058">
                  <c:v>15527</c:v>
                </c:pt>
                <c:pt idx="1059">
                  <c:v>15534</c:v>
                </c:pt>
                <c:pt idx="1060">
                  <c:v>15548</c:v>
                </c:pt>
                <c:pt idx="1061">
                  <c:v>15551</c:v>
                </c:pt>
                <c:pt idx="1062">
                  <c:v>15554</c:v>
                </c:pt>
                <c:pt idx="1063">
                  <c:v>15560</c:v>
                </c:pt>
                <c:pt idx="1064">
                  <c:v>15568</c:v>
                </c:pt>
                <c:pt idx="1065">
                  <c:v>15587</c:v>
                </c:pt>
                <c:pt idx="1066">
                  <c:v>15593</c:v>
                </c:pt>
                <c:pt idx="1067">
                  <c:v>15613</c:v>
                </c:pt>
                <c:pt idx="1068">
                  <c:v>15622</c:v>
                </c:pt>
                <c:pt idx="1069">
                  <c:v>15629</c:v>
                </c:pt>
                <c:pt idx="1070">
                  <c:v>15632</c:v>
                </c:pt>
                <c:pt idx="1071">
                  <c:v>15658</c:v>
                </c:pt>
                <c:pt idx="1072">
                  <c:v>15660</c:v>
                </c:pt>
                <c:pt idx="1073">
                  <c:v>15662</c:v>
                </c:pt>
                <c:pt idx="1074">
                  <c:v>15664</c:v>
                </c:pt>
                <c:pt idx="1075">
                  <c:v>15673</c:v>
                </c:pt>
                <c:pt idx="1076">
                  <c:v>15675</c:v>
                </c:pt>
                <c:pt idx="1077">
                  <c:v>15677</c:v>
                </c:pt>
                <c:pt idx="1078">
                  <c:v>15684</c:v>
                </c:pt>
                <c:pt idx="1079">
                  <c:v>15698</c:v>
                </c:pt>
                <c:pt idx="1080">
                  <c:v>15700</c:v>
                </c:pt>
                <c:pt idx="1081">
                  <c:v>15702</c:v>
                </c:pt>
                <c:pt idx="1082">
                  <c:v>15705</c:v>
                </c:pt>
                <c:pt idx="1083">
                  <c:v>15723</c:v>
                </c:pt>
                <c:pt idx="1084">
                  <c:v>15731</c:v>
                </c:pt>
                <c:pt idx="1085">
                  <c:v>15754</c:v>
                </c:pt>
                <c:pt idx="1086">
                  <c:v>15756</c:v>
                </c:pt>
                <c:pt idx="1087">
                  <c:v>15773</c:v>
                </c:pt>
                <c:pt idx="1088">
                  <c:v>15774</c:v>
                </c:pt>
                <c:pt idx="1089">
                  <c:v>15796</c:v>
                </c:pt>
                <c:pt idx="1090">
                  <c:v>15799</c:v>
                </c:pt>
                <c:pt idx="1091">
                  <c:v>15826</c:v>
                </c:pt>
                <c:pt idx="1092">
                  <c:v>15838</c:v>
                </c:pt>
                <c:pt idx="1093">
                  <c:v>15843</c:v>
                </c:pt>
                <c:pt idx="1094">
                  <c:v>15857</c:v>
                </c:pt>
                <c:pt idx="1095">
                  <c:v>15865</c:v>
                </c:pt>
                <c:pt idx="1096">
                  <c:v>15893</c:v>
                </c:pt>
                <c:pt idx="1097">
                  <c:v>15896</c:v>
                </c:pt>
                <c:pt idx="1098">
                  <c:v>15899</c:v>
                </c:pt>
                <c:pt idx="1099">
                  <c:v>15901</c:v>
                </c:pt>
                <c:pt idx="1100">
                  <c:v>15902</c:v>
                </c:pt>
                <c:pt idx="1101">
                  <c:v>15905</c:v>
                </c:pt>
                <c:pt idx="1102">
                  <c:v>15914</c:v>
                </c:pt>
                <c:pt idx="1103">
                  <c:v>15922</c:v>
                </c:pt>
                <c:pt idx="1104">
                  <c:v>15929</c:v>
                </c:pt>
                <c:pt idx="1105">
                  <c:v>15940</c:v>
                </c:pt>
                <c:pt idx="1106">
                  <c:v>15953</c:v>
                </c:pt>
                <c:pt idx="1107">
                  <c:v>15964</c:v>
                </c:pt>
                <c:pt idx="1108">
                  <c:v>15985</c:v>
                </c:pt>
                <c:pt idx="1109">
                  <c:v>15994</c:v>
                </c:pt>
                <c:pt idx="1110">
                  <c:v>16045</c:v>
                </c:pt>
                <c:pt idx="1111">
                  <c:v>16088</c:v>
                </c:pt>
                <c:pt idx="1112">
                  <c:v>16104</c:v>
                </c:pt>
                <c:pt idx="1113">
                  <c:v>16118</c:v>
                </c:pt>
                <c:pt idx="1114">
                  <c:v>16124</c:v>
                </c:pt>
                <c:pt idx="1115">
                  <c:v>16157</c:v>
                </c:pt>
                <c:pt idx="1116">
                  <c:v>16159</c:v>
                </c:pt>
                <c:pt idx="1117">
                  <c:v>16168</c:v>
                </c:pt>
                <c:pt idx="1118">
                  <c:v>16196</c:v>
                </c:pt>
                <c:pt idx="1119">
                  <c:v>16210</c:v>
                </c:pt>
                <c:pt idx="1120">
                  <c:v>16219</c:v>
                </c:pt>
                <c:pt idx="1121">
                  <c:v>16225</c:v>
                </c:pt>
                <c:pt idx="1122">
                  <c:v>16236</c:v>
                </c:pt>
                <c:pt idx="1123">
                  <c:v>16259</c:v>
                </c:pt>
                <c:pt idx="1124">
                  <c:v>16268</c:v>
                </c:pt>
                <c:pt idx="1125">
                  <c:v>16289</c:v>
                </c:pt>
                <c:pt idx="1126">
                  <c:v>16301</c:v>
                </c:pt>
                <c:pt idx="1127">
                  <c:v>16304</c:v>
                </c:pt>
                <c:pt idx="1128">
                  <c:v>16321</c:v>
                </c:pt>
                <c:pt idx="1129">
                  <c:v>16347</c:v>
                </c:pt>
                <c:pt idx="1130">
                  <c:v>16370</c:v>
                </c:pt>
                <c:pt idx="1131">
                  <c:v>16398</c:v>
                </c:pt>
                <c:pt idx="1132">
                  <c:v>16404</c:v>
                </c:pt>
                <c:pt idx="1133">
                  <c:v>16444</c:v>
                </c:pt>
                <c:pt idx="1134">
                  <c:v>16460</c:v>
                </c:pt>
                <c:pt idx="1135">
                  <c:v>16466</c:v>
                </c:pt>
                <c:pt idx="1136">
                  <c:v>16481</c:v>
                </c:pt>
                <c:pt idx="1137">
                  <c:v>16493</c:v>
                </c:pt>
                <c:pt idx="1138">
                  <c:v>16499</c:v>
                </c:pt>
                <c:pt idx="1139">
                  <c:v>16521</c:v>
                </c:pt>
                <c:pt idx="1140">
                  <c:v>16531</c:v>
                </c:pt>
                <c:pt idx="1141">
                  <c:v>16544</c:v>
                </c:pt>
                <c:pt idx="1142">
                  <c:v>16546</c:v>
                </c:pt>
                <c:pt idx="1143">
                  <c:v>16547</c:v>
                </c:pt>
                <c:pt idx="1144">
                  <c:v>16551</c:v>
                </c:pt>
                <c:pt idx="1145">
                  <c:v>16567</c:v>
                </c:pt>
                <c:pt idx="1146">
                  <c:v>16575</c:v>
                </c:pt>
                <c:pt idx="1147">
                  <c:v>16604</c:v>
                </c:pt>
                <c:pt idx="1148">
                  <c:v>16611</c:v>
                </c:pt>
                <c:pt idx="1149">
                  <c:v>16623</c:v>
                </c:pt>
                <c:pt idx="1150">
                  <c:v>16660</c:v>
                </c:pt>
                <c:pt idx="1151">
                  <c:v>16670</c:v>
                </c:pt>
                <c:pt idx="1152">
                  <c:v>16682</c:v>
                </c:pt>
                <c:pt idx="1153">
                  <c:v>16687</c:v>
                </c:pt>
                <c:pt idx="1154">
                  <c:v>16707</c:v>
                </c:pt>
                <c:pt idx="1155">
                  <c:v>16716</c:v>
                </c:pt>
                <c:pt idx="1156">
                  <c:v>16719</c:v>
                </c:pt>
                <c:pt idx="1157">
                  <c:v>16737</c:v>
                </c:pt>
                <c:pt idx="1158">
                  <c:v>16753</c:v>
                </c:pt>
                <c:pt idx="1159">
                  <c:v>16770</c:v>
                </c:pt>
                <c:pt idx="1160">
                  <c:v>16797</c:v>
                </c:pt>
                <c:pt idx="1161">
                  <c:v>16840</c:v>
                </c:pt>
                <c:pt idx="1162">
                  <c:v>16848</c:v>
                </c:pt>
                <c:pt idx="1163">
                  <c:v>16858</c:v>
                </c:pt>
                <c:pt idx="1164">
                  <c:v>16876</c:v>
                </c:pt>
                <c:pt idx="1165">
                  <c:v>16883</c:v>
                </c:pt>
                <c:pt idx="1166">
                  <c:v>16900</c:v>
                </c:pt>
                <c:pt idx="1167">
                  <c:v>16914</c:v>
                </c:pt>
                <c:pt idx="1168">
                  <c:v>16918</c:v>
                </c:pt>
                <c:pt idx="1169">
                  <c:v>16920</c:v>
                </c:pt>
                <c:pt idx="1170">
                  <c:v>16926</c:v>
                </c:pt>
                <c:pt idx="1171">
                  <c:v>17031</c:v>
                </c:pt>
                <c:pt idx="1172">
                  <c:v>17048</c:v>
                </c:pt>
                <c:pt idx="1173">
                  <c:v>17050</c:v>
                </c:pt>
                <c:pt idx="1174">
                  <c:v>17053</c:v>
                </c:pt>
                <c:pt idx="1175">
                  <c:v>17063</c:v>
                </c:pt>
                <c:pt idx="1176">
                  <c:v>17073</c:v>
                </c:pt>
                <c:pt idx="1177">
                  <c:v>17075</c:v>
                </c:pt>
                <c:pt idx="1178">
                  <c:v>17082</c:v>
                </c:pt>
                <c:pt idx="1179">
                  <c:v>17133</c:v>
                </c:pt>
                <c:pt idx="1180">
                  <c:v>17146</c:v>
                </c:pt>
                <c:pt idx="1181">
                  <c:v>17159</c:v>
                </c:pt>
                <c:pt idx="1182">
                  <c:v>17163</c:v>
                </c:pt>
                <c:pt idx="1183">
                  <c:v>17189</c:v>
                </c:pt>
                <c:pt idx="1184">
                  <c:v>17192</c:v>
                </c:pt>
                <c:pt idx="1185">
                  <c:v>17218</c:v>
                </c:pt>
                <c:pt idx="1186">
                  <c:v>17290</c:v>
                </c:pt>
                <c:pt idx="1187">
                  <c:v>17317</c:v>
                </c:pt>
                <c:pt idx="1188">
                  <c:v>17326</c:v>
                </c:pt>
                <c:pt idx="1189">
                  <c:v>17333</c:v>
                </c:pt>
                <c:pt idx="1190">
                  <c:v>17334</c:v>
                </c:pt>
                <c:pt idx="1191">
                  <c:v>17376</c:v>
                </c:pt>
                <c:pt idx="1192">
                  <c:v>17379</c:v>
                </c:pt>
                <c:pt idx="1193">
                  <c:v>17414</c:v>
                </c:pt>
                <c:pt idx="1194">
                  <c:v>17450</c:v>
                </c:pt>
                <c:pt idx="1195">
                  <c:v>17456</c:v>
                </c:pt>
                <c:pt idx="1196">
                  <c:v>17469</c:v>
                </c:pt>
                <c:pt idx="1197">
                  <c:v>17470</c:v>
                </c:pt>
                <c:pt idx="1198">
                  <c:v>17497</c:v>
                </c:pt>
                <c:pt idx="1199">
                  <c:v>17503</c:v>
                </c:pt>
                <c:pt idx="1200">
                  <c:v>17547</c:v>
                </c:pt>
                <c:pt idx="1201">
                  <c:v>17589</c:v>
                </c:pt>
                <c:pt idx="1202">
                  <c:v>17625</c:v>
                </c:pt>
                <c:pt idx="1203">
                  <c:v>17629</c:v>
                </c:pt>
                <c:pt idx="1204">
                  <c:v>17678</c:v>
                </c:pt>
                <c:pt idx="1205">
                  <c:v>17730</c:v>
                </c:pt>
                <c:pt idx="1206">
                  <c:v>17754</c:v>
                </c:pt>
                <c:pt idx="1207">
                  <c:v>17768</c:v>
                </c:pt>
                <c:pt idx="1208">
                  <c:v>17865</c:v>
                </c:pt>
                <c:pt idx="1209">
                  <c:v>17980</c:v>
                </c:pt>
                <c:pt idx="1210">
                  <c:v>18010</c:v>
                </c:pt>
                <c:pt idx="1211">
                  <c:v>18011</c:v>
                </c:pt>
                <c:pt idx="1212">
                  <c:v>18037</c:v>
                </c:pt>
                <c:pt idx="1213">
                  <c:v>18050</c:v>
                </c:pt>
                <c:pt idx="1214">
                  <c:v>18093</c:v>
                </c:pt>
                <c:pt idx="1215">
                  <c:v>18099</c:v>
                </c:pt>
                <c:pt idx="1216">
                  <c:v>18116</c:v>
                </c:pt>
                <c:pt idx="1217">
                  <c:v>18174</c:v>
                </c:pt>
                <c:pt idx="1218">
                  <c:v>18177</c:v>
                </c:pt>
                <c:pt idx="1219">
                  <c:v>18178</c:v>
                </c:pt>
                <c:pt idx="1220">
                  <c:v>18183</c:v>
                </c:pt>
                <c:pt idx="1221">
                  <c:v>18191</c:v>
                </c:pt>
                <c:pt idx="1222">
                  <c:v>18262</c:v>
                </c:pt>
                <c:pt idx="1223">
                  <c:v>18286</c:v>
                </c:pt>
                <c:pt idx="1224">
                  <c:v>18336</c:v>
                </c:pt>
                <c:pt idx="1225">
                  <c:v>18338</c:v>
                </c:pt>
                <c:pt idx="1226">
                  <c:v>18361</c:v>
                </c:pt>
                <c:pt idx="1227">
                  <c:v>18392</c:v>
                </c:pt>
                <c:pt idx="1228">
                  <c:v>18403</c:v>
                </c:pt>
                <c:pt idx="1229">
                  <c:v>18404</c:v>
                </c:pt>
                <c:pt idx="1230">
                  <c:v>18433</c:v>
                </c:pt>
                <c:pt idx="1231">
                  <c:v>18439</c:v>
                </c:pt>
                <c:pt idx="1232">
                  <c:v>18588</c:v>
                </c:pt>
                <c:pt idx="1233">
                  <c:v>18589</c:v>
                </c:pt>
                <c:pt idx="1234">
                  <c:v>18602</c:v>
                </c:pt>
                <c:pt idx="1235">
                  <c:v>18613</c:v>
                </c:pt>
                <c:pt idx="1236">
                  <c:v>18626</c:v>
                </c:pt>
                <c:pt idx="1237">
                  <c:v>18638</c:v>
                </c:pt>
                <c:pt idx="1238">
                  <c:v>18654</c:v>
                </c:pt>
                <c:pt idx="1239">
                  <c:v>18677</c:v>
                </c:pt>
                <c:pt idx="1240">
                  <c:v>18678</c:v>
                </c:pt>
                <c:pt idx="1241">
                  <c:v>18696</c:v>
                </c:pt>
                <c:pt idx="1242">
                  <c:v>18843</c:v>
                </c:pt>
                <c:pt idx="1243">
                  <c:v>18889</c:v>
                </c:pt>
                <c:pt idx="1244">
                  <c:v>18893</c:v>
                </c:pt>
                <c:pt idx="1245">
                  <c:v>18959</c:v>
                </c:pt>
                <c:pt idx="1246">
                  <c:v>18967</c:v>
                </c:pt>
                <c:pt idx="1247">
                  <c:v>18975</c:v>
                </c:pt>
                <c:pt idx="1248">
                  <c:v>19029</c:v>
                </c:pt>
                <c:pt idx="1249">
                  <c:v>19042</c:v>
                </c:pt>
                <c:pt idx="1250">
                  <c:v>19054</c:v>
                </c:pt>
                <c:pt idx="1251">
                  <c:v>19069</c:v>
                </c:pt>
                <c:pt idx="1252">
                  <c:v>19142</c:v>
                </c:pt>
                <c:pt idx="1253">
                  <c:v>19183</c:v>
                </c:pt>
                <c:pt idx="1254">
                  <c:v>19195</c:v>
                </c:pt>
                <c:pt idx="1255">
                  <c:v>19224</c:v>
                </c:pt>
                <c:pt idx="1256">
                  <c:v>19289</c:v>
                </c:pt>
                <c:pt idx="1257">
                  <c:v>19294</c:v>
                </c:pt>
                <c:pt idx="1258">
                  <c:v>19388</c:v>
                </c:pt>
                <c:pt idx="1259">
                  <c:v>19404</c:v>
                </c:pt>
                <c:pt idx="1260">
                  <c:v>19424</c:v>
                </c:pt>
                <c:pt idx="1261">
                  <c:v>19467</c:v>
                </c:pt>
                <c:pt idx="1262">
                  <c:v>19497</c:v>
                </c:pt>
                <c:pt idx="1263">
                  <c:v>19526</c:v>
                </c:pt>
                <c:pt idx="1264">
                  <c:v>19537</c:v>
                </c:pt>
                <c:pt idx="1265">
                  <c:v>19545</c:v>
                </c:pt>
                <c:pt idx="1266">
                  <c:v>19648</c:v>
                </c:pt>
                <c:pt idx="1267">
                  <c:v>19666</c:v>
                </c:pt>
                <c:pt idx="1268">
                  <c:v>19680</c:v>
                </c:pt>
                <c:pt idx="1269">
                  <c:v>19686</c:v>
                </c:pt>
                <c:pt idx="1270">
                  <c:v>19724</c:v>
                </c:pt>
                <c:pt idx="1271">
                  <c:v>19733</c:v>
                </c:pt>
                <c:pt idx="1272">
                  <c:v>19739</c:v>
                </c:pt>
                <c:pt idx="1273">
                  <c:v>19787</c:v>
                </c:pt>
                <c:pt idx="1274">
                  <c:v>19837</c:v>
                </c:pt>
                <c:pt idx="1275">
                  <c:v>19851</c:v>
                </c:pt>
                <c:pt idx="1276">
                  <c:v>19891</c:v>
                </c:pt>
                <c:pt idx="1277">
                  <c:v>19971</c:v>
                </c:pt>
                <c:pt idx="1278">
                  <c:v>20136</c:v>
                </c:pt>
                <c:pt idx="1279">
                  <c:v>20185</c:v>
                </c:pt>
                <c:pt idx="1280">
                  <c:v>20203</c:v>
                </c:pt>
                <c:pt idx="1281">
                  <c:v>20204</c:v>
                </c:pt>
                <c:pt idx="1282">
                  <c:v>20217</c:v>
                </c:pt>
                <c:pt idx="1283">
                  <c:v>20226</c:v>
                </c:pt>
                <c:pt idx="1284">
                  <c:v>20256</c:v>
                </c:pt>
                <c:pt idx="1285">
                  <c:v>20290</c:v>
                </c:pt>
                <c:pt idx="1286">
                  <c:v>20349</c:v>
                </c:pt>
                <c:pt idx="1287">
                  <c:v>20368</c:v>
                </c:pt>
                <c:pt idx="1288">
                  <c:v>20389</c:v>
                </c:pt>
                <c:pt idx="1289">
                  <c:v>20426</c:v>
                </c:pt>
                <c:pt idx="1290">
                  <c:v>20441</c:v>
                </c:pt>
                <c:pt idx="1291">
                  <c:v>20475</c:v>
                </c:pt>
                <c:pt idx="1292">
                  <c:v>20488</c:v>
                </c:pt>
                <c:pt idx="1293">
                  <c:v>20573</c:v>
                </c:pt>
                <c:pt idx="1294">
                  <c:v>20609</c:v>
                </c:pt>
                <c:pt idx="1295">
                  <c:v>20626</c:v>
                </c:pt>
                <c:pt idx="1296">
                  <c:v>20657</c:v>
                </c:pt>
                <c:pt idx="1297">
                  <c:v>20753</c:v>
                </c:pt>
                <c:pt idx="1298">
                  <c:v>20920</c:v>
                </c:pt>
                <c:pt idx="1299">
                  <c:v>20944</c:v>
                </c:pt>
                <c:pt idx="1300">
                  <c:v>21036</c:v>
                </c:pt>
                <c:pt idx="1301">
                  <c:v>21054</c:v>
                </c:pt>
                <c:pt idx="1302">
                  <c:v>21215</c:v>
                </c:pt>
                <c:pt idx="1303">
                  <c:v>21266</c:v>
                </c:pt>
                <c:pt idx="1304">
                  <c:v>21348</c:v>
                </c:pt>
                <c:pt idx="1305">
                  <c:v>21419</c:v>
                </c:pt>
                <c:pt idx="1306">
                  <c:v>21432</c:v>
                </c:pt>
                <c:pt idx="1307">
                  <c:v>21467</c:v>
                </c:pt>
                <c:pt idx="1308">
                  <c:v>21599</c:v>
                </c:pt>
                <c:pt idx="1309">
                  <c:v>21632</c:v>
                </c:pt>
                <c:pt idx="1310">
                  <c:v>21736</c:v>
                </c:pt>
                <c:pt idx="1311">
                  <c:v>21755</c:v>
                </c:pt>
                <c:pt idx="1312">
                  <c:v>21871</c:v>
                </c:pt>
                <c:pt idx="1313">
                  <c:v>21916</c:v>
                </c:pt>
                <c:pt idx="1314">
                  <c:v>22447</c:v>
                </c:pt>
                <c:pt idx="1315">
                  <c:v>22714</c:v>
                </c:pt>
                <c:pt idx="1316">
                  <c:v>22924</c:v>
                </c:pt>
                <c:pt idx="1317">
                  <c:v>23020</c:v>
                </c:pt>
                <c:pt idx="1318">
                  <c:v>23039</c:v>
                </c:pt>
                <c:pt idx="1319">
                  <c:v>23308</c:v>
                </c:pt>
                <c:pt idx="1320">
                  <c:v>23471</c:v>
                </c:pt>
                <c:pt idx="1321">
                  <c:v>23589</c:v>
                </c:pt>
                <c:pt idx="1322">
                  <c:v>23808</c:v>
                </c:pt>
                <c:pt idx="1323">
                  <c:v>23857</c:v>
                </c:pt>
                <c:pt idx="1324">
                  <c:v>23919</c:v>
                </c:pt>
                <c:pt idx="1325">
                  <c:v>23970</c:v>
                </c:pt>
                <c:pt idx="1326">
                  <c:v>24219</c:v>
                </c:pt>
                <c:pt idx="1327">
                  <c:v>24246</c:v>
                </c:pt>
                <c:pt idx="1328">
                  <c:v>24453</c:v>
                </c:pt>
                <c:pt idx="1329">
                  <c:v>24630</c:v>
                </c:pt>
                <c:pt idx="1330">
                  <c:v>24795</c:v>
                </c:pt>
                <c:pt idx="1331">
                  <c:v>24812</c:v>
                </c:pt>
                <c:pt idx="1332">
                  <c:v>24872</c:v>
                </c:pt>
                <c:pt idx="1333">
                  <c:v>25013</c:v>
                </c:pt>
                <c:pt idx="1334">
                  <c:v>25518</c:v>
                </c:pt>
                <c:pt idx="1335">
                  <c:v>25713</c:v>
                </c:pt>
                <c:pt idx="1336">
                  <c:v>26204</c:v>
                </c:pt>
                <c:pt idx="1337">
                  <c:v>26568</c:v>
                </c:pt>
                <c:pt idx="1338">
                  <c:v>27037</c:v>
                </c:pt>
                <c:pt idx="1339">
                  <c:v>27278</c:v>
                </c:pt>
                <c:pt idx="1340">
                  <c:v>27700</c:v>
                </c:pt>
                <c:pt idx="1341">
                  <c:v>27874</c:v>
                </c:pt>
                <c:pt idx="1342">
                  <c:v>28038</c:v>
                </c:pt>
                <c:pt idx="1343">
                  <c:v>28147</c:v>
                </c:pt>
                <c:pt idx="1344">
                  <c:v>28457</c:v>
                </c:pt>
                <c:pt idx="1345">
                  <c:v>28505</c:v>
                </c:pt>
                <c:pt idx="1346">
                  <c:v>28830</c:v>
                </c:pt>
                <c:pt idx="1347">
                  <c:v>28840</c:v>
                </c:pt>
                <c:pt idx="1348">
                  <c:v>29127</c:v>
                </c:pt>
                <c:pt idx="1349">
                  <c:v>30535</c:v>
                </c:pt>
                <c:pt idx="1350">
                  <c:v>30686</c:v>
                </c:pt>
                <c:pt idx="1351">
                  <c:v>30809</c:v>
                </c:pt>
                <c:pt idx="1352">
                  <c:v>32375</c:v>
                </c:pt>
                <c:pt idx="1353">
                  <c:v>33249</c:v>
                </c:pt>
                <c:pt idx="1354">
                  <c:v>35034</c:v>
                </c:pt>
                <c:pt idx="1355">
                  <c:v>36690</c:v>
                </c:pt>
                <c:pt idx="1356">
                  <c:v>37334</c:v>
                </c:pt>
                <c:pt idx="1357">
                  <c:v>37702</c:v>
                </c:pt>
                <c:pt idx="1358">
                  <c:v>39272</c:v>
                </c:pt>
                <c:pt idx="1359">
                  <c:v>40096</c:v>
                </c:pt>
                <c:pt idx="1360">
                  <c:v>42124</c:v>
                </c:pt>
                <c:pt idx="1361">
                  <c:v>42291</c:v>
                </c:pt>
                <c:pt idx="1362">
                  <c:v>48792</c:v>
                </c:pt>
                <c:pt idx="1363">
                  <c:v>49225</c:v>
                </c:pt>
              </c:numCache>
            </c:numRef>
          </c:xVal>
          <c:yVal>
            <c:numRef>
              <c:f>'SqFt PPSqFt Chart'!$B$2:$B$1365</c:f>
              <c:numCache>
                <c:formatCode>_("$"* #,##0_);_("$"* \(#,##0\);_("$"* "-"??_);_(@_)</c:formatCode>
                <c:ptCount val="1364"/>
                <c:pt idx="0">
                  <c:v>27.444565612504544</c:v>
                </c:pt>
                <c:pt idx="1">
                  <c:v>32.939491586108126</c:v>
                </c:pt>
                <c:pt idx="2">
                  <c:v>26.463777704267283</c:v>
                </c:pt>
                <c:pt idx="3">
                  <c:v>27.994791666666668</c:v>
                </c:pt>
                <c:pt idx="4">
                  <c:v>25.714285714285715</c:v>
                </c:pt>
                <c:pt idx="5">
                  <c:v>26.439299123904881</c:v>
                </c:pt>
                <c:pt idx="6">
                  <c:v>27.221058929105595</c:v>
                </c:pt>
                <c:pt idx="7">
                  <c:v>115.08494434680726</c:v>
                </c:pt>
                <c:pt idx="8">
                  <c:v>28.33771545427987</c:v>
                </c:pt>
                <c:pt idx="9">
                  <c:v>27.486910994764397</c:v>
                </c:pt>
                <c:pt idx="10">
                  <c:v>34.909909909909906</c:v>
                </c:pt>
                <c:pt idx="11">
                  <c:v>24.712159505756809</c:v>
                </c:pt>
                <c:pt idx="12">
                  <c:v>25.630252100840337</c:v>
                </c:pt>
                <c:pt idx="13">
                  <c:v>29.289859077093119</c:v>
                </c:pt>
                <c:pt idx="14">
                  <c:v>22.511526986710063</c:v>
                </c:pt>
                <c:pt idx="15">
                  <c:v>30.777256129368805</c:v>
                </c:pt>
                <c:pt idx="16">
                  <c:v>30.830753353973169</c:v>
                </c:pt>
                <c:pt idx="17">
                  <c:v>28.776978417266186</c:v>
                </c:pt>
                <c:pt idx="18">
                  <c:v>21.421241662390969</c:v>
                </c:pt>
                <c:pt idx="19">
                  <c:v>19.108280254777071</c:v>
                </c:pt>
                <c:pt idx="20">
                  <c:v>27.94263105835806</c:v>
                </c:pt>
                <c:pt idx="21">
                  <c:v>21.250905578362715</c:v>
                </c:pt>
                <c:pt idx="22">
                  <c:v>24.156791248860529</c:v>
                </c:pt>
                <c:pt idx="23">
                  <c:v>35.762181493071076</c:v>
                </c:pt>
                <c:pt idx="24">
                  <c:v>27.282850779510021</c:v>
                </c:pt>
                <c:pt idx="25">
                  <c:v>25.169621361348216</c:v>
                </c:pt>
                <c:pt idx="26">
                  <c:v>18.575174825174827</c:v>
                </c:pt>
                <c:pt idx="27">
                  <c:v>32.306375695335902</c:v>
                </c:pt>
                <c:pt idx="28">
                  <c:v>34.922279792746117</c:v>
                </c:pt>
                <c:pt idx="29">
                  <c:v>36.585365853658537</c:v>
                </c:pt>
                <c:pt idx="30">
                  <c:v>30.410563234990715</c:v>
                </c:pt>
                <c:pt idx="31">
                  <c:v>36.328284895620136</c:v>
                </c:pt>
                <c:pt idx="32">
                  <c:v>29.847715736040609</c:v>
                </c:pt>
                <c:pt idx="33">
                  <c:v>25.313892264074525</c:v>
                </c:pt>
                <c:pt idx="34">
                  <c:v>36.132930513595163</c:v>
                </c:pt>
                <c:pt idx="35">
                  <c:v>29.552238805970148</c:v>
                </c:pt>
                <c:pt idx="36">
                  <c:v>58.537070164977138</c:v>
                </c:pt>
                <c:pt idx="37">
                  <c:v>30.392156862745097</c:v>
                </c:pt>
                <c:pt idx="38">
                  <c:v>10.138428543575746</c:v>
                </c:pt>
                <c:pt idx="39">
                  <c:v>33.710054559625874</c:v>
                </c:pt>
                <c:pt idx="40">
                  <c:v>29.992260061919506</c:v>
                </c:pt>
                <c:pt idx="41">
                  <c:v>31.755196304849886</c:v>
                </c:pt>
                <c:pt idx="42">
                  <c:v>10.520275439938791</c:v>
                </c:pt>
                <c:pt idx="43">
                  <c:v>24.269061723676668</c:v>
                </c:pt>
                <c:pt idx="44">
                  <c:v>28.990963855421686</c:v>
                </c:pt>
                <c:pt idx="45">
                  <c:v>7.3678290213723283</c:v>
                </c:pt>
                <c:pt idx="46">
                  <c:v>32.499066118789692</c:v>
                </c:pt>
                <c:pt idx="47">
                  <c:v>32.388702460850112</c:v>
                </c:pt>
                <c:pt idx="48">
                  <c:v>28.703703703703702</c:v>
                </c:pt>
                <c:pt idx="49">
                  <c:v>20.342415316642121</c:v>
                </c:pt>
                <c:pt idx="50">
                  <c:v>54.057142857142857</c:v>
                </c:pt>
                <c:pt idx="51">
                  <c:v>27.645551080190405</c:v>
                </c:pt>
                <c:pt idx="52">
                  <c:v>31.955571740713765</c:v>
                </c:pt>
                <c:pt idx="53">
                  <c:v>9.5385174418604652</c:v>
                </c:pt>
                <c:pt idx="54">
                  <c:v>71.223795018813831</c:v>
                </c:pt>
                <c:pt idx="55">
                  <c:v>14.137437365783823</c:v>
                </c:pt>
                <c:pt idx="56">
                  <c:v>23.860021208907742</c:v>
                </c:pt>
                <c:pt idx="57">
                  <c:v>19.15041782729805</c:v>
                </c:pt>
                <c:pt idx="58">
                  <c:v>15.669441553936871</c:v>
                </c:pt>
                <c:pt idx="59">
                  <c:v>17.25984796129924</c:v>
                </c:pt>
                <c:pt idx="60">
                  <c:v>74.41141089534284</c:v>
                </c:pt>
                <c:pt idx="61">
                  <c:v>29.568049365786766</c:v>
                </c:pt>
                <c:pt idx="62">
                  <c:v>30.049513402765921</c:v>
                </c:pt>
                <c:pt idx="63">
                  <c:v>19.513292433537831</c:v>
                </c:pt>
                <c:pt idx="64">
                  <c:v>27.29596183336173</c:v>
                </c:pt>
                <c:pt idx="65">
                  <c:v>29.386712095400341</c:v>
                </c:pt>
                <c:pt idx="66">
                  <c:v>44.067796610169488</c:v>
                </c:pt>
                <c:pt idx="67">
                  <c:v>22.485207100591715</c:v>
                </c:pt>
                <c:pt idx="68">
                  <c:v>28.135935397039031</c:v>
                </c:pt>
                <c:pt idx="69">
                  <c:v>26.203703703703702</c:v>
                </c:pt>
                <c:pt idx="70">
                  <c:v>31.28564445168649</c:v>
                </c:pt>
                <c:pt idx="71">
                  <c:v>18.542405675588519</c:v>
                </c:pt>
                <c:pt idx="72">
                  <c:v>23.453815261044177</c:v>
                </c:pt>
                <c:pt idx="73">
                  <c:v>28.557277520370665</c:v>
                </c:pt>
                <c:pt idx="74">
                  <c:v>26.049089469517021</c:v>
                </c:pt>
                <c:pt idx="75">
                  <c:v>26.902990979585379</c:v>
                </c:pt>
                <c:pt idx="76">
                  <c:v>33.774719190001584</c:v>
                </c:pt>
                <c:pt idx="77">
                  <c:v>12.654223347042075</c:v>
                </c:pt>
                <c:pt idx="78">
                  <c:v>33.992094861660078</c:v>
                </c:pt>
                <c:pt idx="79">
                  <c:v>30.974842767295598</c:v>
                </c:pt>
                <c:pt idx="80">
                  <c:v>28.806390977443609</c:v>
                </c:pt>
                <c:pt idx="81">
                  <c:v>26.735678704856788</c:v>
                </c:pt>
                <c:pt idx="82">
                  <c:v>20.227166640734403</c:v>
                </c:pt>
                <c:pt idx="83">
                  <c:v>12.774852895633323</c:v>
                </c:pt>
                <c:pt idx="84">
                  <c:v>29.525428968928736</c:v>
                </c:pt>
                <c:pt idx="85">
                  <c:v>27.89335799044537</c:v>
                </c:pt>
                <c:pt idx="86">
                  <c:v>26.377167408316708</c:v>
                </c:pt>
                <c:pt idx="87">
                  <c:v>29.434250764525995</c:v>
                </c:pt>
                <c:pt idx="88">
                  <c:v>66.233567716294715</c:v>
                </c:pt>
                <c:pt idx="89">
                  <c:v>35.741561020314649</c:v>
                </c:pt>
                <c:pt idx="90">
                  <c:v>108.05983819264235</c:v>
                </c:pt>
                <c:pt idx="91">
                  <c:v>44.781812633506256</c:v>
                </c:pt>
                <c:pt idx="92">
                  <c:v>17.559794126551619</c:v>
                </c:pt>
                <c:pt idx="93">
                  <c:v>40.40175200120828</c:v>
                </c:pt>
                <c:pt idx="94">
                  <c:v>17.007826610475618</c:v>
                </c:pt>
                <c:pt idx="95">
                  <c:v>24.752028854824164</c:v>
                </c:pt>
                <c:pt idx="96">
                  <c:v>8.2187686790197247</c:v>
                </c:pt>
                <c:pt idx="97">
                  <c:v>12.639837280255703</c:v>
                </c:pt>
                <c:pt idx="98">
                  <c:v>18.837006960556845</c:v>
                </c:pt>
                <c:pt idx="99">
                  <c:v>17.38633114097798</c:v>
                </c:pt>
                <c:pt idx="100">
                  <c:v>12.289225492998</c:v>
                </c:pt>
                <c:pt idx="101">
                  <c:v>19.044911881750995</c:v>
                </c:pt>
                <c:pt idx="102">
                  <c:v>13.89676687464549</c:v>
                </c:pt>
                <c:pt idx="103">
                  <c:v>24.343776460626589</c:v>
                </c:pt>
                <c:pt idx="104">
                  <c:v>22.474485480687907</c:v>
                </c:pt>
                <c:pt idx="105">
                  <c:v>12.799663535679237</c:v>
                </c:pt>
                <c:pt idx="106">
                  <c:v>11.255592841163311</c:v>
                </c:pt>
                <c:pt idx="107">
                  <c:v>10.167130919220055</c:v>
                </c:pt>
                <c:pt idx="108">
                  <c:v>8.351893095768375</c:v>
                </c:pt>
                <c:pt idx="109">
                  <c:v>11.401557285873192</c:v>
                </c:pt>
                <c:pt idx="110">
                  <c:v>11.860174781523096</c:v>
                </c:pt>
                <c:pt idx="111">
                  <c:v>26.860442600276624</c:v>
                </c:pt>
                <c:pt idx="112">
                  <c:v>20.558165239016304</c:v>
                </c:pt>
                <c:pt idx="113">
                  <c:v>24.262068965517241</c:v>
                </c:pt>
                <c:pt idx="114">
                  <c:v>14.20704845814978</c:v>
                </c:pt>
                <c:pt idx="115">
                  <c:v>23.927392739273927</c:v>
                </c:pt>
                <c:pt idx="116">
                  <c:v>19.735035694673257</c:v>
                </c:pt>
                <c:pt idx="117">
                  <c:v>24.75044441405716</c:v>
                </c:pt>
                <c:pt idx="118">
                  <c:v>22.131147540983605</c:v>
                </c:pt>
                <c:pt idx="119">
                  <c:v>27.290102389078498</c:v>
                </c:pt>
                <c:pt idx="120">
                  <c:v>24.140752864157122</c:v>
                </c:pt>
                <c:pt idx="121">
                  <c:v>22.361603490591765</c:v>
                </c:pt>
                <c:pt idx="122">
                  <c:v>22.448979591836736</c:v>
                </c:pt>
                <c:pt idx="123">
                  <c:v>10.360238353196099</c:v>
                </c:pt>
                <c:pt idx="124">
                  <c:v>15.827922077922079</c:v>
                </c:pt>
                <c:pt idx="125">
                  <c:v>28.22972972972973</c:v>
                </c:pt>
                <c:pt idx="126">
                  <c:v>17.287952458130739</c:v>
                </c:pt>
                <c:pt idx="127">
                  <c:v>11.967191071668683</c:v>
                </c:pt>
                <c:pt idx="128">
                  <c:v>20.524134242545795</c:v>
                </c:pt>
                <c:pt idx="129">
                  <c:v>5.0580541839049777</c:v>
                </c:pt>
                <c:pt idx="130">
                  <c:v>32.663664061465091</c:v>
                </c:pt>
                <c:pt idx="131">
                  <c:v>36.356425171866739</c:v>
                </c:pt>
                <c:pt idx="132">
                  <c:v>14.511873350923484</c:v>
                </c:pt>
                <c:pt idx="133">
                  <c:v>21.234502769717754</c:v>
                </c:pt>
                <c:pt idx="134">
                  <c:v>25.809849881485384</c:v>
                </c:pt>
                <c:pt idx="135">
                  <c:v>24.871693643900514</c:v>
                </c:pt>
                <c:pt idx="136">
                  <c:v>9.0084166228300901</c:v>
                </c:pt>
                <c:pt idx="137">
                  <c:v>16.456858116968267</c:v>
                </c:pt>
                <c:pt idx="138">
                  <c:v>14.399895178197065</c:v>
                </c:pt>
                <c:pt idx="139">
                  <c:v>9.4969871626932143</c:v>
                </c:pt>
                <c:pt idx="140">
                  <c:v>15.239212618954504</c:v>
                </c:pt>
                <c:pt idx="141">
                  <c:v>25.621340273259598</c:v>
                </c:pt>
                <c:pt idx="142">
                  <c:v>14.224473889321901</c:v>
                </c:pt>
                <c:pt idx="143">
                  <c:v>10.376623376623376</c:v>
                </c:pt>
                <c:pt idx="144">
                  <c:v>34.282881948943889</c:v>
                </c:pt>
                <c:pt idx="145">
                  <c:v>8.6061861006859068</c:v>
                </c:pt>
                <c:pt idx="146">
                  <c:v>17.763578274760384</c:v>
                </c:pt>
                <c:pt idx="147">
                  <c:v>14.690853346959631</c:v>
                </c:pt>
                <c:pt idx="148">
                  <c:v>28.334396936821953</c:v>
                </c:pt>
                <c:pt idx="149">
                  <c:v>13.780487804878049</c:v>
                </c:pt>
                <c:pt idx="150">
                  <c:v>13.307984790874524</c:v>
                </c:pt>
                <c:pt idx="151">
                  <c:v>13.204225352112676</c:v>
                </c:pt>
                <c:pt idx="152">
                  <c:v>15.149610258989188</c:v>
                </c:pt>
                <c:pt idx="153">
                  <c:v>14.934738955823294</c:v>
                </c:pt>
                <c:pt idx="154">
                  <c:v>18.9179057853305</c:v>
                </c:pt>
                <c:pt idx="155">
                  <c:v>11.36079900124844</c:v>
                </c:pt>
                <c:pt idx="156">
                  <c:v>15.825545171339565</c:v>
                </c:pt>
                <c:pt idx="157">
                  <c:v>16.028827037773361</c:v>
                </c:pt>
                <c:pt idx="158">
                  <c:v>10.491681152222498</c:v>
                </c:pt>
                <c:pt idx="159">
                  <c:v>13.349004082642583</c:v>
                </c:pt>
                <c:pt idx="160">
                  <c:v>19.658753709198812</c:v>
                </c:pt>
                <c:pt idx="161">
                  <c:v>14.742014742014742</c:v>
                </c:pt>
                <c:pt idx="162">
                  <c:v>11.545074920167036</c:v>
                </c:pt>
                <c:pt idx="163">
                  <c:v>13.813850687622789</c:v>
                </c:pt>
                <c:pt idx="164">
                  <c:v>26.106627537295182</c:v>
                </c:pt>
                <c:pt idx="165">
                  <c:v>12.22643354933366</c:v>
                </c:pt>
                <c:pt idx="166">
                  <c:v>16.607601124282048</c:v>
                </c:pt>
                <c:pt idx="167">
                  <c:v>15.803549720398737</c:v>
                </c:pt>
                <c:pt idx="168">
                  <c:v>27.771025765678175</c:v>
                </c:pt>
                <c:pt idx="169">
                  <c:v>15.541525012141816</c:v>
                </c:pt>
                <c:pt idx="170">
                  <c:v>15.232431120281587</c:v>
                </c:pt>
                <c:pt idx="171">
                  <c:v>27.86190187764991</c:v>
                </c:pt>
                <c:pt idx="172">
                  <c:v>14.712976362759287</c:v>
                </c:pt>
                <c:pt idx="173">
                  <c:v>12.280279316156994</c:v>
                </c:pt>
                <c:pt idx="174">
                  <c:v>24.948899843693638</c:v>
                </c:pt>
                <c:pt idx="175">
                  <c:v>25.165165165165167</c:v>
                </c:pt>
                <c:pt idx="176">
                  <c:v>10.535137076499462</c:v>
                </c:pt>
                <c:pt idx="177">
                  <c:v>15.083682008368202</c:v>
                </c:pt>
                <c:pt idx="178">
                  <c:v>9.308986752595775</c:v>
                </c:pt>
                <c:pt idx="179">
                  <c:v>18.136260589428471</c:v>
                </c:pt>
                <c:pt idx="180">
                  <c:v>15.748031496062993</c:v>
                </c:pt>
                <c:pt idx="181">
                  <c:v>15.608244966043131</c:v>
                </c:pt>
                <c:pt idx="182">
                  <c:v>26.992516926000711</c:v>
                </c:pt>
                <c:pt idx="183">
                  <c:v>24.857954545454547</c:v>
                </c:pt>
                <c:pt idx="184">
                  <c:v>11.000709723207949</c:v>
                </c:pt>
                <c:pt idx="185">
                  <c:v>15.63975448536355</c:v>
                </c:pt>
                <c:pt idx="186">
                  <c:v>27.692670280461936</c:v>
                </c:pt>
                <c:pt idx="187">
                  <c:v>15.360169491525424</c:v>
                </c:pt>
                <c:pt idx="188">
                  <c:v>15.874323370204754</c:v>
                </c:pt>
                <c:pt idx="189">
                  <c:v>12.229539040451552</c:v>
                </c:pt>
                <c:pt idx="190">
                  <c:v>15.012901712409102</c:v>
                </c:pt>
                <c:pt idx="191">
                  <c:v>11.957796014067995</c:v>
                </c:pt>
                <c:pt idx="192">
                  <c:v>21.099519399835891</c:v>
                </c:pt>
                <c:pt idx="193">
                  <c:v>12.468075226375667</c:v>
                </c:pt>
                <c:pt idx="194">
                  <c:v>22.745735174654751</c:v>
                </c:pt>
                <c:pt idx="195">
                  <c:v>22.03665042913477</c:v>
                </c:pt>
                <c:pt idx="196">
                  <c:v>14.831981460023176</c:v>
                </c:pt>
                <c:pt idx="197">
                  <c:v>10.361436016213085</c:v>
                </c:pt>
                <c:pt idx="198">
                  <c:v>27.658835782895498</c:v>
                </c:pt>
                <c:pt idx="199">
                  <c:v>12.780476520934537</c:v>
                </c:pt>
                <c:pt idx="200">
                  <c:v>23.083140877598154</c:v>
                </c:pt>
                <c:pt idx="201">
                  <c:v>11.340562990309182</c:v>
                </c:pt>
                <c:pt idx="202">
                  <c:v>12.591996320147194</c:v>
                </c:pt>
                <c:pt idx="203">
                  <c:v>12.987012987012987</c:v>
                </c:pt>
                <c:pt idx="204">
                  <c:v>13.188073394495413</c:v>
                </c:pt>
                <c:pt idx="205">
                  <c:v>15.710694698354661</c:v>
                </c:pt>
                <c:pt idx="206">
                  <c:v>13.070776255707763</c:v>
                </c:pt>
                <c:pt idx="207">
                  <c:v>11.748602714725676</c:v>
                </c:pt>
                <c:pt idx="208">
                  <c:v>32.533272665225802</c:v>
                </c:pt>
                <c:pt idx="209">
                  <c:v>15.084495860269934</c:v>
                </c:pt>
                <c:pt idx="210">
                  <c:v>16.391589418946417</c:v>
                </c:pt>
                <c:pt idx="211">
                  <c:v>13.945347786811201</c:v>
                </c:pt>
                <c:pt idx="212">
                  <c:v>12.351945854483926</c:v>
                </c:pt>
                <c:pt idx="213">
                  <c:v>15.990990990990991</c:v>
                </c:pt>
                <c:pt idx="214">
                  <c:v>23.264940015696826</c:v>
                </c:pt>
                <c:pt idx="215">
                  <c:v>14.236072189216456</c:v>
                </c:pt>
                <c:pt idx="216">
                  <c:v>13.056147035750309</c:v>
                </c:pt>
                <c:pt idx="217">
                  <c:v>13.989927252378287</c:v>
                </c:pt>
                <c:pt idx="218">
                  <c:v>13.275773483748464</c:v>
                </c:pt>
                <c:pt idx="219">
                  <c:v>20.928675075343229</c:v>
                </c:pt>
                <c:pt idx="220">
                  <c:v>13.272788128974673</c:v>
                </c:pt>
                <c:pt idx="221">
                  <c:v>11.549609810479376</c:v>
                </c:pt>
                <c:pt idx="222">
                  <c:v>15.321591795786423</c:v>
                </c:pt>
                <c:pt idx="223">
                  <c:v>27.966573816155989</c:v>
                </c:pt>
                <c:pt idx="224">
                  <c:v>13.257155535833148</c:v>
                </c:pt>
                <c:pt idx="225">
                  <c:v>11.084016847705609</c:v>
                </c:pt>
                <c:pt idx="226">
                  <c:v>49.590345438441098</c:v>
                </c:pt>
                <c:pt idx="227">
                  <c:v>14.369469026548673</c:v>
                </c:pt>
                <c:pt idx="228">
                  <c:v>15.251989389920425</c:v>
                </c:pt>
                <c:pt idx="229">
                  <c:v>14.086841233012926</c:v>
                </c:pt>
                <c:pt idx="230">
                  <c:v>15.059576345984112</c:v>
                </c:pt>
                <c:pt idx="231">
                  <c:v>16.404271716393261</c:v>
                </c:pt>
                <c:pt idx="232">
                  <c:v>13.707199297629499</c:v>
                </c:pt>
                <c:pt idx="233">
                  <c:v>11.063643334428743</c:v>
                </c:pt>
                <c:pt idx="234">
                  <c:v>14.662724485326326</c:v>
                </c:pt>
                <c:pt idx="235">
                  <c:v>15.444226151495307</c:v>
                </c:pt>
                <c:pt idx="236">
                  <c:v>25.684187662901824</c:v>
                </c:pt>
                <c:pt idx="237">
                  <c:v>10.843634786380395</c:v>
                </c:pt>
                <c:pt idx="238">
                  <c:v>13.74905272274548</c:v>
                </c:pt>
                <c:pt idx="239">
                  <c:v>17.608907145173493</c:v>
                </c:pt>
                <c:pt idx="240">
                  <c:v>13.714902807775378</c:v>
                </c:pt>
                <c:pt idx="241">
                  <c:v>13.490179149579106</c:v>
                </c:pt>
                <c:pt idx="242">
                  <c:v>11.854725724754823</c:v>
                </c:pt>
                <c:pt idx="243">
                  <c:v>15.081755593803786</c:v>
                </c:pt>
                <c:pt idx="244">
                  <c:v>13.94674683272493</c:v>
                </c:pt>
                <c:pt idx="245">
                  <c:v>3.7450370211396073</c:v>
                </c:pt>
                <c:pt idx="246">
                  <c:v>42.109215749383111</c:v>
                </c:pt>
                <c:pt idx="247">
                  <c:v>29.818727877292716</c:v>
                </c:pt>
                <c:pt idx="248">
                  <c:v>12.010723860589811</c:v>
                </c:pt>
                <c:pt idx="249">
                  <c:v>12.740899357601712</c:v>
                </c:pt>
                <c:pt idx="250">
                  <c:v>12.898736887176193</c:v>
                </c:pt>
                <c:pt idx="251">
                  <c:v>25.727428326914847</c:v>
                </c:pt>
                <c:pt idx="252">
                  <c:v>11.754010695187166</c:v>
                </c:pt>
                <c:pt idx="253">
                  <c:v>6.4006827394922121</c:v>
                </c:pt>
                <c:pt idx="254">
                  <c:v>14.364758459246648</c:v>
                </c:pt>
                <c:pt idx="255">
                  <c:v>13.770735857082093</c:v>
                </c:pt>
                <c:pt idx="256">
                  <c:v>11.200764412358</c:v>
                </c:pt>
                <c:pt idx="257">
                  <c:v>14.317531021317214</c:v>
                </c:pt>
                <c:pt idx="258">
                  <c:v>26.912481457936003</c:v>
                </c:pt>
                <c:pt idx="259">
                  <c:v>13.756613756613756</c:v>
                </c:pt>
                <c:pt idx="260">
                  <c:v>9.8319061211544554</c:v>
                </c:pt>
                <c:pt idx="261">
                  <c:v>11.624220648842861</c:v>
                </c:pt>
                <c:pt idx="262">
                  <c:v>11.358833474218089</c:v>
                </c:pt>
                <c:pt idx="263">
                  <c:v>16.365748073065145</c:v>
                </c:pt>
                <c:pt idx="264">
                  <c:v>14.713953979311801</c:v>
                </c:pt>
                <c:pt idx="265">
                  <c:v>14.198569625578461</c:v>
                </c:pt>
                <c:pt idx="266">
                  <c:v>11.192853389385181</c:v>
                </c:pt>
                <c:pt idx="267">
                  <c:v>14.284513553267493</c:v>
                </c:pt>
                <c:pt idx="268">
                  <c:v>8.9248215035699285</c:v>
                </c:pt>
                <c:pt idx="269">
                  <c:v>13.435499107798888</c:v>
                </c:pt>
                <c:pt idx="270">
                  <c:v>14.134534786253143</c:v>
                </c:pt>
                <c:pt idx="271">
                  <c:v>23.404033016403719</c:v>
                </c:pt>
                <c:pt idx="272">
                  <c:v>14.07685881370092</c:v>
                </c:pt>
                <c:pt idx="273">
                  <c:v>12.828535669586984</c:v>
                </c:pt>
                <c:pt idx="274">
                  <c:v>13.496677740863788</c:v>
                </c:pt>
                <c:pt idx="275">
                  <c:v>9.2794193882840847</c:v>
                </c:pt>
                <c:pt idx="276">
                  <c:v>13.370646766169154</c:v>
                </c:pt>
                <c:pt idx="277">
                  <c:v>13.421079904653332</c:v>
                </c:pt>
                <c:pt idx="278">
                  <c:v>16.262689040812099</c:v>
                </c:pt>
                <c:pt idx="279">
                  <c:v>12.427506213753107</c:v>
                </c:pt>
                <c:pt idx="280">
                  <c:v>27.587991718426501</c:v>
                </c:pt>
                <c:pt idx="281">
                  <c:v>20.949720670391063</c:v>
                </c:pt>
                <c:pt idx="282">
                  <c:v>14.896038067652839</c:v>
                </c:pt>
                <c:pt idx="283">
                  <c:v>12.25566242631089</c:v>
                </c:pt>
                <c:pt idx="284">
                  <c:v>13.334711598097995</c:v>
                </c:pt>
                <c:pt idx="285">
                  <c:v>12.173733622201588</c:v>
                </c:pt>
                <c:pt idx="286">
                  <c:v>16.501650165016503</c:v>
                </c:pt>
                <c:pt idx="287">
                  <c:v>12.862728956575427</c:v>
                </c:pt>
                <c:pt idx="288">
                  <c:v>16.998972250770812</c:v>
                </c:pt>
                <c:pt idx="289">
                  <c:v>18.071670602731288</c:v>
                </c:pt>
                <c:pt idx="290">
                  <c:v>11.293634496919918</c:v>
                </c:pt>
                <c:pt idx="291">
                  <c:v>14.367816091954023</c:v>
                </c:pt>
                <c:pt idx="292">
                  <c:v>15.28518670496512</c:v>
                </c:pt>
                <c:pt idx="293">
                  <c:v>12.99897645854657</c:v>
                </c:pt>
                <c:pt idx="294">
                  <c:v>14.607909258123851</c:v>
                </c:pt>
                <c:pt idx="295">
                  <c:v>21.044029012156503</c:v>
                </c:pt>
                <c:pt idx="296">
                  <c:v>10.207206287639073</c:v>
                </c:pt>
                <c:pt idx="297">
                  <c:v>19.926575565980013</c:v>
                </c:pt>
                <c:pt idx="298">
                  <c:v>15.902140672782874</c:v>
                </c:pt>
                <c:pt idx="299">
                  <c:v>8.9421806726958639</c:v>
                </c:pt>
                <c:pt idx="300">
                  <c:v>13.711151736745887</c:v>
                </c:pt>
                <c:pt idx="301">
                  <c:v>13.196629783778297</c:v>
                </c:pt>
                <c:pt idx="302">
                  <c:v>6.9413436168053586</c:v>
                </c:pt>
                <c:pt idx="303">
                  <c:v>15.557731331168831</c:v>
                </c:pt>
                <c:pt idx="304">
                  <c:v>22.251441286537879</c:v>
                </c:pt>
                <c:pt idx="305">
                  <c:v>13.450647249190938</c:v>
                </c:pt>
                <c:pt idx="306">
                  <c:v>12.43680485338726</c:v>
                </c:pt>
                <c:pt idx="307">
                  <c:v>12.11968058222986</c:v>
                </c:pt>
                <c:pt idx="308">
                  <c:v>20.060636685194542</c:v>
                </c:pt>
                <c:pt idx="309">
                  <c:v>11.602098466505247</c:v>
                </c:pt>
                <c:pt idx="310">
                  <c:v>11.335012594458439</c:v>
                </c:pt>
                <c:pt idx="311">
                  <c:v>13.469675599435826</c:v>
                </c:pt>
                <c:pt idx="312">
                  <c:v>16.512283527990334</c:v>
                </c:pt>
                <c:pt idx="313">
                  <c:v>17.607405171546432</c:v>
                </c:pt>
                <c:pt idx="314">
                  <c:v>15.581933407101902</c:v>
                </c:pt>
                <c:pt idx="315">
                  <c:v>18.065034122842231</c:v>
                </c:pt>
                <c:pt idx="316">
                  <c:v>6.7161186848436243</c:v>
                </c:pt>
                <c:pt idx="317">
                  <c:v>17.78913609941872</c:v>
                </c:pt>
                <c:pt idx="318">
                  <c:v>27.43389423076923</c:v>
                </c:pt>
                <c:pt idx="319">
                  <c:v>9.9579663730984791</c:v>
                </c:pt>
                <c:pt idx="320">
                  <c:v>17.588241175882413</c:v>
                </c:pt>
                <c:pt idx="321">
                  <c:v>20.2624475104979</c:v>
                </c:pt>
                <c:pt idx="322">
                  <c:v>19.380147940823669</c:v>
                </c:pt>
                <c:pt idx="323">
                  <c:v>13.223552894211577</c:v>
                </c:pt>
                <c:pt idx="324">
                  <c:v>12.651922693763698</c:v>
                </c:pt>
                <c:pt idx="325">
                  <c:v>12.298507462686567</c:v>
                </c:pt>
                <c:pt idx="326">
                  <c:v>15.421351109342353</c:v>
                </c:pt>
                <c:pt idx="327">
                  <c:v>13.770556766395879</c:v>
                </c:pt>
                <c:pt idx="328">
                  <c:v>18.220506730007919</c:v>
                </c:pt>
                <c:pt idx="329">
                  <c:v>13.056379821958457</c:v>
                </c:pt>
                <c:pt idx="330">
                  <c:v>13.84083044982699</c:v>
                </c:pt>
                <c:pt idx="331">
                  <c:v>10.871713777426368</c:v>
                </c:pt>
                <c:pt idx="332">
                  <c:v>11.846655468827191</c:v>
                </c:pt>
                <c:pt idx="333">
                  <c:v>14.127642758348152</c:v>
                </c:pt>
                <c:pt idx="334">
                  <c:v>15.992102665350444</c:v>
                </c:pt>
                <c:pt idx="335">
                  <c:v>9.0316849274503994</c:v>
                </c:pt>
                <c:pt idx="336">
                  <c:v>15.492401815670021</c:v>
                </c:pt>
                <c:pt idx="337">
                  <c:v>5.7692307692307692</c:v>
                </c:pt>
                <c:pt idx="338">
                  <c:v>14.294164037854889</c:v>
                </c:pt>
                <c:pt idx="339">
                  <c:v>18.110236220472441</c:v>
                </c:pt>
                <c:pt idx="340">
                  <c:v>19.921298573536646</c:v>
                </c:pt>
                <c:pt idx="341">
                  <c:v>9.6323963043050913</c:v>
                </c:pt>
                <c:pt idx="342">
                  <c:v>12.961508248232521</c:v>
                </c:pt>
                <c:pt idx="343">
                  <c:v>18.629854845037269</c:v>
                </c:pt>
                <c:pt idx="344">
                  <c:v>12.193927522037219</c:v>
                </c:pt>
                <c:pt idx="345">
                  <c:v>17.532531063496723</c:v>
                </c:pt>
                <c:pt idx="346">
                  <c:v>13.598121698297788</c:v>
                </c:pt>
                <c:pt idx="347">
                  <c:v>8.405825432509042</c:v>
                </c:pt>
                <c:pt idx="348">
                  <c:v>12.006643220007815</c:v>
                </c:pt>
                <c:pt idx="349">
                  <c:v>18.838457784285016</c:v>
                </c:pt>
                <c:pt idx="350">
                  <c:v>7.9008973858759264</c:v>
                </c:pt>
                <c:pt idx="351">
                  <c:v>12.240319906368867</c:v>
                </c:pt>
                <c:pt idx="352">
                  <c:v>7.9953198127925118</c:v>
                </c:pt>
                <c:pt idx="353">
                  <c:v>17.837995906033726</c:v>
                </c:pt>
                <c:pt idx="354">
                  <c:v>11.547456636133308</c:v>
                </c:pt>
                <c:pt idx="355">
                  <c:v>18.106975837879968</c:v>
                </c:pt>
                <c:pt idx="356">
                  <c:v>3.4389365017530191</c:v>
                </c:pt>
                <c:pt idx="357">
                  <c:v>10.601050379303638</c:v>
                </c:pt>
                <c:pt idx="358">
                  <c:v>12.244897959183673</c:v>
                </c:pt>
                <c:pt idx="359">
                  <c:v>17.968142968142967</c:v>
                </c:pt>
                <c:pt idx="360">
                  <c:v>14.955812372535689</c:v>
                </c:pt>
                <c:pt idx="361">
                  <c:v>16.072988449966029</c:v>
                </c:pt>
                <c:pt idx="362">
                  <c:v>12.074483561245271</c:v>
                </c:pt>
                <c:pt idx="363">
                  <c:v>11.2392210057165</c:v>
                </c:pt>
                <c:pt idx="364">
                  <c:v>20.506867866124974</c:v>
                </c:pt>
                <c:pt idx="365">
                  <c:v>17.888222780893443</c:v>
                </c:pt>
                <c:pt idx="366">
                  <c:v>10.233861615771163</c:v>
                </c:pt>
                <c:pt idx="367">
                  <c:v>14.436075704905369</c:v>
                </c:pt>
                <c:pt idx="368">
                  <c:v>29.591935172679914</c:v>
                </c:pt>
                <c:pt idx="369">
                  <c:v>12.443329796469566</c:v>
                </c:pt>
                <c:pt idx="370">
                  <c:v>14.213810396373807</c:v>
                </c:pt>
                <c:pt idx="371">
                  <c:v>18.168674698795179</c:v>
                </c:pt>
                <c:pt idx="372">
                  <c:v>12.816806398766502</c:v>
                </c:pt>
                <c:pt idx="373">
                  <c:v>10.338526639738411</c:v>
                </c:pt>
                <c:pt idx="374">
                  <c:v>19.242234830272142</c:v>
                </c:pt>
                <c:pt idx="375">
                  <c:v>14.492405306671793</c:v>
                </c:pt>
                <c:pt idx="376">
                  <c:v>18.683957732949086</c:v>
                </c:pt>
                <c:pt idx="377">
                  <c:v>14.968336211859528</c:v>
                </c:pt>
                <c:pt idx="378">
                  <c:v>10.361700086347501</c:v>
                </c:pt>
                <c:pt idx="379">
                  <c:v>19.643541586814873</c:v>
                </c:pt>
                <c:pt idx="380">
                  <c:v>10.721807390388665</c:v>
                </c:pt>
                <c:pt idx="381">
                  <c:v>11.866028708133971</c:v>
                </c:pt>
                <c:pt idx="382">
                  <c:v>18.552166013196903</c:v>
                </c:pt>
                <c:pt idx="383">
                  <c:v>11.085626911314984</c:v>
                </c:pt>
                <c:pt idx="384">
                  <c:v>10.981665393430099</c:v>
                </c:pt>
                <c:pt idx="385">
                  <c:v>13.366431162879511</c:v>
                </c:pt>
                <c:pt idx="386">
                  <c:v>16.800305460099274</c:v>
                </c:pt>
                <c:pt idx="387">
                  <c:v>14.287077686581409</c:v>
                </c:pt>
                <c:pt idx="388">
                  <c:v>13.354955642468759</c:v>
                </c:pt>
                <c:pt idx="389">
                  <c:v>11.709824828636711</c:v>
                </c:pt>
                <c:pt idx="390">
                  <c:v>15.181800875690081</c:v>
                </c:pt>
                <c:pt idx="391">
                  <c:v>11.798287345385347</c:v>
                </c:pt>
                <c:pt idx="392">
                  <c:v>9.1764929631038417</c:v>
                </c:pt>
                <c:pt idx="393">
                  <c:v>16.096866096866098</c:v>
                </c:pt>
                <c:pt idx="394">
                  <c:v>13.531478492071029</c:v>
                </c:pt>
                <c:pt idx="395">
                  <c:v>32.690846942650971</c:v>
                </c:pt>
                <c:pt idx="396">
                  <c:v>13.371266002844949</c:v>
                </c:pt>
                <c:pt idx="397">
                  <c:v>17.371515266451734</c:v>
                </c:pt>
                <c:pt idx="398">
                  <c:v>13.07808946171342</c:v>
                </c:pt>
                <c:pt idx="399">
                  <c:v>17.045454545454547</c:v>
                </c:pt>
                <c:pt idx="400">
                  <c:v>12.542597500946611</c:v>
                </c:pt>
                <c:pt idx="401">
                  <c:v>13.724562233790818</c:v>
                </c:pt>
                <c:pt idx="402">
                  <c:v>13.098165311140534</c:v>
                </c:pt>
                <c:pt idx="403">
                  <c:v>12.476370510396976</c:v>
                </c:pt>
                <c:pt idx="404">
                  <c:v>16.813072636252006</c:v>
                </c:pt>
                <c:pt idx="405">
                  <c:v>14.162968558209801</c:v>
                </c:pt>
                <c:pt idx="406">
                  <c:v>11.17508258612553</c:v>
                </c:pt>
                <c:pt idx="407">
                  <c:v>13.118157795394488</c:v>
                </c:pt>
                <c:pt idx="408">
                  <c:v>11.786892975011787</c:v>
                </c:pt>
                <c:pt idx="409">
                  <c:v>25.916501743473752</c:v>
                </c:pt>
                <c:pt idx="410">
                  <c:v>16.583435409403563</c:v>
                </c:pt>
                <c:pt idx="411">
                  <c:v>13.179207081646107</c:v>
                </c:pt>
                <c:pt idx="412">
                  <c:v>10.357815442561206</c:v>
                </c:pt>
                <c:pt idx="413">
                  <c:v>14.479127491538172</c:v>
                </c:pt>
                <c:pt idx="414">
                  <c:v>10.059227225721537</c:v>
                </c:pt>
                <c:pt idx="415">
                  <c:v>13.813193008832926</c:v>
                </c:pt>
                <c:pt idx="416">
                  <c:v>36.616280161487182</c:v>
                </c:pt>
                <c:pt idx="417">
                  <c:v>11.265490048817124</c:v>
                </c:pt>
                <c:pt idx="418">
                  <c:v>12.732132808103545</c:v>
                </c:pt>
                <c:pt idx="419">
                  <c:v>13.44892221180881</c:v>
                </c:pt>
                <c:pt idx="420">
                  <c:v>13.861571602510068</c:v>
                </c:pt>
                <c:pt idx="421">
                  <c:v>25.840277127609774</c:v>
                </c:pt>
                <c:pt idx="422">
                  <c:v>14.031639052700552</c:v>
                </c:pt>
                <c:pt idx="423">
                  <c:v>21.149167134568593</c:v>
                </c:pt>
                <c:pt idx="424">
                  <c:v>16.528153889252032</c:v>
                </c:pt>
                <c:pt idx="425">
                  <c:v>3.7327360955580442</c:v>
                </c:pt>
                <c:pt idx="426">
                  <c:v>12.482533768048439</c:v>
                </c:pt>
                <c:pt idx="427">
                  <c:v>14.436062214771351</c:v>
                </c:pt>
                <c:pt idx="428">
                  <c:v>17.597765363128492</c:v>
                </c:pt>
                <c:pt idx="429">
                  <c:v>10.131796635375036</c:v>
                </c:pt>
                <c:pt idx="430">
                  <c:v>18.09311402286033</c:v>
                </c:pt>
                <c:pt idx="431">
                  <c:v>16.346243150366863</c:v>
                </c:pt>
                <c:pt idx="432">
                  <c:v>14.382481209984226</c:v>
                </c:pt>
                <c:pt idx="433">
                  <c:v>24.056734958746638</c:v>
                </c:pt>
                <c:pt idx="434">
                  <c:v>15.619206525769373</c:v>
                </c:pt>
                <c:pt idx="435">
                  <c:v>12.83358042994811</c:v>
                </c:pt>
                <c:pt idx="436">
                  <c:v>17.511349949041044</c:v>
                </c:pt>
                <c:pt idx="437">
                  <c:v>9.2618319903676944</c:v>
                </c:pt>
                <c:pt idx="438">
                  <c:v>5.1845370370370372</c:v>
                </c:pt>
                <c:pt idx="439">
                  <c:v>10.924914359781502</c:v>
                </c:pt>
                <c:pt idx="440">
                  <c:v>14.298935677926886</c:v>
                </c:pt>
                <c:pt idx="441">
                  <c:v>10.638297872340425</c:v>
                </c:pt>
                <c:pt idx="442">
                  <c:v>14.22365988909427</c:v>
                </c:pt>
                <c:pt idx="443">
                  <c:v>10.118277582701904</c:v>
                </c:pt>
                <c:pt idx="444">
                  <c:v>11.724519940915805</c:v>
                </c:pt>
                <c:pt idx="445">
                  <c:v>10.326387608334869</c:v>
                </c:pt>
                <c:pt idx="446">
                  <c:v>15.613485630066323</c:v>
                </c:pt>
                <c:pt idx="447">
                  <c:v>17.308046400294604</c:v>
                </c:pt>
                <c:pt idx="448">
                  <c:v>10.907584683357879</c:v>
                </c:pt>
                <c:pt idx="449">
                  <c:v>13.068286397938524</c:v>
                </c:pt>
                <c:pt idx="450">
                  <c:v>11.655653450807636</c:v>
                </c:pt>
                <c:pt idx="451">
                  <c:v>12.157078631067071</c:v>
                </c:pt>
                <c:pt idx="452">
                  <c:v>21.926605504587155</c:v>
                </c:pt>
                <c:pt idx="453">
                  <c:v>11.405276658116525</c:v>
                </c:pt>
                <c:pt idx="454">
                  <c:v>10.349880930573365</c:v>
                </c:pt>
                <c:pt idx="455">
                  <c:v>6.9546120058565153</c:v>
                </c:pt>
                <c:pt idx="456">
                  <c:v>20.578013535760014</c:v>
                </c:pt>
                <c:pt idx="457">
                  <c:v>9.1441111923920992</c:v>
                </c:pt>
                <c:pt idx="458">
                  <c:v>13.256536844029988</c:v>
                </c:pt>
                <c:pt idx="459">
                  <c:v>11.050228310502282</c:v>
                </c:pt>
                <c:pt idx="460">
                  <c:v>10.909256892459375</c:v>
                </c:pt>
                <c:pt idx="461">
                  <c:v>14.319919700702618</c:v>
                </c:pt>
                <c:pt idx="462">
                  <c:v>11.76792556102901</c:v>
                </c:pt>
                <c:pt idx="463">
                  <c:v>12.490882567469001</c:v>
                </c:pt>
                <c:pt idx="464">
                  <c:v>18.981228357936942</c:v>
                </c:pt>
                <c:pt idx="465">
                  <c:v>15.942425070602168</c:v>
                </c:pt>
                <c:pt idx="466">
                  <c:v>25.247930124647439</c:v>
                </c:pt>
                <c:pt idx="467">
                  <c:v>9.6871020556667276</c:v>
                </c:pt>
                <c:pt idx="468">
                  <c:v>7.7209555817967122</c:v>
                </c:pt>
                <c:pt idx="469">
                  <c:v>8.6277359004631737</c:v>
                </c:pt>
                <c:pt idx="470">
                  <c:v>7.2648020341445694</c:v>
                </c:pt>
                <c:pt idx="471">
                  <c:v>10.801488608514115</c:v>
                </c:pt>
                <c:pt idx="472">
                  <c:v>14.860897145446307</c:v>
                </c:pt>
                <c:pt idx="473">
                  <c:v>11.997464686707714</c:v>
                </c:pt>
                <c:pt idx="474">
                  <c:v>16.879355597791655</c:v>
                </c:pt>
                <c:pt idx="475">
                  <c:v>13.031674208144796</c:v>
                </c:pt>
                <c:pt idx="476">
                  <c:v>11.398588746155237</c:v>
                </c:pt>
                <c:pt idx="477">
                  <c:v>24.943617501127651</c:v>
                </c:pt>
                <c:pt idx="478">
                  <c:v>15.419296663660957</c:v>
                </c:pt>
                <c:pt idx="479">
                  <c:v>19.485194851948521</c:v>
                </c:pt>
                <c:pt idx="480">
                  <c:v>11.457584471603163</c:v>
                </c:pt>
                <c:pt idx="481">
                  <c:v>12.128290360255143</c:v>
                </c:pt>
                <c:pt idx="482">
                  <c:v>9.2316536423246198</c:v>
                </c:pt>
                <c:pt idx="483">
                  <c:v>11.764705882352942</c:v>
                </c:pt>
                <c:pt idx="484">
                  <c:v>16.247755834829444</c:v>
                </c:pt>
                <c:pt idx="485">
                  <c:v>9.4102885821831865</c:v>
                </c:pt>
                <c:pt idx="486">
                  <c:v>18.446036721898793</c:v>
                </c:pt>
                <c:pt idx="487">
                  <c:v>9.6652944335063538</c:v>
                </c:pt>
                <c:pt idx="488">
                  <c:v>12.527964205816556</c:v>
                </c:pt>
                <c:pt idx="489">
                  <c:v>12.031487610698631</c:v>
                </c:pt>
                <c:pt idx="490">
                  <c:v>16.098738932116984</c:v>
                </c:pt>
                <c:pt idx="491">
                  <c:v>10.10462308861665</c:v>
                </c:pt>
                <c:pt idx="492">
                  <c:v>16.610078627591136</c:v>
                </c:pt>
                <c:pt idx="493">
                  <c:v>15.395606358278265</c:v>
                </c:pt>
                <c:pt idx="494">
                  <c:v>21.508255243195002</c:v>
                </c:pt>
                <c:pt idx="495">
                  <c:v>13.207210422987686</c:v>
                </c:pt>
                <c:pt idx="496">
                  <c:v>13.702266238401142</c:v>
                </c:pt>
                <c:pt idx="497">
                  <c:v>11.943626795111944</c:v>
                </c:pt>
                <c:pt idx="498">
                  <c:v>13.819543509272467</c:v>
                </c:pt>
                <c:pt idx="499">
                  <c:v>12.468827930174564</c:v>
                </c:pt>
                <c:pt idx="500">
                  <c:v>16.319815012451084</c:v>
                </c:pt>
                <c:pt idx="501">
                  <c:v>12.714501644883081</c:v>
                </c:pt>
                <c:pt idx="502">
                  <c:v>10.705401563610518</c:v>
                </c:pt>
                <c:pt idx="503">
                  <c:v>7.0110046148384804</c:v>
                </c:pt>
                <c:pt idx="504">
                  <c:v>12.20053238686779</c:v>
                </c:pt>
                <c:pt idx="505">
                  <c:v>13.250820690267057</c:v>
                </c:pt>
                <c:pt idx="506">
                  <c:v>13.041163946061037</c:v>
                </c:pt>
                <c:pt idx="507">
                  <c:v>14.117542927951851</c:v>
                </c:pt>
                <c:pt idx="508">
                  <c:v>12.734347364697559</c:v>
                </c:pt>
                <c:pt idx="509">
                  <c:v>13.694999116451671</c:v>
                </c:pt>
                <c:pt idx="510">
                  <c:v>12.806924571630454</c:v>
                </c:pt>
                <c:pt idx="511">
                  <c:v>23.265477346992846</c:v>
                </c:pt>
                <c:pt idx="512">
                  <c:v>15.277287177675733</c:v>
                </c:pt>
                <c:pt idx="513">
                  <c:v>11.258278145695364</c:v>
                </c:pt>
                <c:pt idx="514">
                  <c:v>9.0034424927178041</c:v>
                </c:pt>
                <c:pt idx="515">
                  <c:v>5.9067266155338096</c:v>
                </c:pt>
                <c:pt idx="516">
                  <c:v>10.396475770925111</c:v>
                </c:pt>
                <c:pt idx="517">
                  <c:v>19.809741918435655</c:v>
                </c:pt>
                <c:pt idx="518">
                  <c:v>10.126805213103205</c:v>
                </c:pt>
                <c:pt idx="519">
                  <c:v>10.21476982659977</c:v>
                </c:pt>
                <c:pt idx="520">
                  <c:v>13.243576205561421</c:v>
                </c:pt>
                <c:pt idx="521">
                  <c:v>15.745953553835328</c:v>
                </c:pt>
                <c:pt idx="522">
                  <c:v>9.849617447893765</c:v>
                </c:pt>
                <c:pt idx="523">
                  <c:v>10.326039195008349</c:v>
                </c:pt>
                <c:pt idx="524">
                  <c:v>14.39866467539313</c:v>
                </c:pt>
                <c:pt idx="525">
                  <c:v>11.4414968376669</c:v>
                </c:pt>
                <c:pt idx="526">
                  <c:v>15.236673399490646</c:v>
                </c:pt>
                <c:pt idx="527">
                  <c:v>9.3892593892593901</c:v>
                </c:pt>
                <c:pt idx="528">
                  <c:v>18.161080891384454</c:v>
                </c:pt>
                <c:pt idx="529">
                  <c:v>19.907042006489519</c:v>
                </c:pt>
                <c:pt idx="530">
                  <c:v>12.622720897615709</c:v>
                </c:pt>
                <c:pt idx="531">
                  <c:v>19.239197125076693</c:v>
                </c:pt>
                <c:pt idx="532">
                  <c:v>11.374573453495493</c:v>
                </c:pt>
                <c:pt idx="533">
                  <c:v>9.2600681401240497</c:v>
                </c:pt>
                <c:pt idx="534">
                  <c:v>8.6113537117903931</c:v>
                </c:pt>
                <c:pt idx="535">
                  <c:v>11.342996856444289</c:v>
                </c:pt>
                <c:pt idx="536">
                  <c:v>12.48254189944134</c:v>
                </c:pt>
                <c:pt idx="537">
                  <c:v>12.914485165794066</c:v>
                </c:pt>
                <c:pt idx="538">
                  <c:v>13.509979952932973</c:v>
                </c:pt>
                <c:pt idx="539">
                  <c:v>22.772794565879998</c:v>
                </c:pt>
                <c:pt idx="540">
                  <c:v>8.7039777178170432</c:v>
                </c:pt>
                <c:pt idx="541">
                  <c:v>34.104750304506702</c:v>
                </c:pt>
                <c:pt idx="542">
                  <c:v>11.217920835145716</c:v>
                </c:pt>
                <c:pt idx="543">
                  <c:v>9.5677133165173522</c:v>
                </c:pt>
                <c:pt idx="544">
                  <c:v>13.900955690703736</c:v>
                </c:pt>
                <c:pt idx="545">
                  <c:v>8.8306731436502428</c:v>
                </c:pt>
                <c:pt idx="546">
                  <c:v>14.390983961855223</c:v>
                </c:pt>
                <c:pt idx="547">
                  <c:v>12.047148552608771</c:v>
                </c:pt>
                <c:pt idx="548">
                  <c:v>15.538434903047092</c:v>
                </c:pt>
                <c:pt idx="549">
                  <c:v>18.620749329410746</c:v>
                </c:pt>
                <c:pt idx="550">
                  <c:v>18.030093393289519</c:v>
                </c:pt>
                <c:pt idx="551">
                  <c:v>12.710765239948119</c:v>
                </c:pt>
                <c:pt idx="552">
                  <c:v>11.100552868002765</c:v>
                </c:pt>
                <c:pt idx="553">
                  <c:v>27.806563039723663</c:v>
                </c:pt>
                <c:pt idx="554">
                  <c:v>17.354515627698152</c:v>
                </c:pt>
                <c:pt idx="555">
                  <c:v>12.155172413793103</c:v>
                </c:pt>
                <c:pt idx="556">
                  <c:v>15.474918117565936</c:v>
                </c:pt>
                <c:pt idx="557">
                  <c:v>5.2554492978375116</c:v>
                </c:pt>
                <c:pt idx="558">
                  <c:v>11.994493202546893</c:v>
                </c:pt>
                <c:pt idx="559">
                  <c:v>13.162422573984859</c:v>
                </c:pt>
                <c:pt idx="560">
                  <c:v>10.665749182865991</c:v>
                </c:pt>
                <c:pt idx="561">
                  <c:v>9.4517958412098295</c:v>
                </c:pt>
                <c:pt idx="562">
                  <c:v>9.2743666809789609</c:v>
                </c:pt>
                <c:pt idx="563">
                  <c:v>15.873015873015873</c:v>
                </c:pt>
                <c:pt idx="564">
                  <c:v>24.064859299931367</c:v>
                </c:pt>
                <c:pt idx="565">
                  <c:v>14.914236706689536</c:v>
                </c:pt>
                <c:pt idx="566">
                  <c:v>12.384298937264314</c:v>
                </c:pt>
                <c:pt idx="567">
                  <c:v>20.551464291830793</c:v>
                </c:pt>
                <c:pt idx="568">
                  <c:v>15.316163258321211</c:v>
                </c:pt>
                <c:pt idx="569">
                  <c:v>11.635865845311431</c:v>
                </c:pt>
                <c:pt idx="570">
                  <c:v>11.89152194370776</c:v>
                </c:pt>
                <c:pt idx="571">
                  <c:v>15.328030108630571</c:v>
                </c:pt>
                <c:pt idx="572">
                  <c:v>12.052312163432772</c:v>
                </c:pt>
                <c:pt idx="573">
                  <c:v>14.8489503328213</c:v>
                </c:pt>
                <c:pt idx="574">
                  <c:v>17.04303365999148</c:v>
                </c:pt>
                <c:pt idx="575">
                  <c:v>27.253365138865224</c:v>
                </c:pt>
                <c:pt idx="576">
                  <c:v>14.384202910886033</c:v>
                </c:pt>
                <c:pt idx="577">
                  <c:v>24.449357938600222</c:v>
                </c:pt>
                <c:pt idx="578">
                  <c:v>13.601972285981468</c:v>
                </c:pt>
                <c:pt idx="579">
                  <c:v>29.40676525582186</c:v>
                </c:pt>
                <c:pt idx="580">
                  <c:v>12.317363234794428</c:v>
                </c:pt>
                <c:pt idx="581">
                  <c:v>21.894093686354378</c:v>
                </c:pt>
                <c:pt idx="582">
                  <c:v>30.414015440739799</c:v>
                </c:pt>
                <c:pt idx="583">
                  <c:v>13.264960162739447</c:v>
                </c:pt>
                <c:pt idx="584">
                  <c:v>14.819522114895781</c:v>
                </c:pt>
                <c:pt idx="585">
                  <c:v>37.223106894799258</c:v>
                </c:pt>
                <c:pt idx="586">
                  <c:v>10.483598241460941</c:v>
                </c:pt>
                <c:pt idx="587">
                  <c:v>11.322348964934516</c:v>
                </c:pt>
                <c:pt idx="588">
                  <c:v>11.518015357353811</c:v>
                </c:pt>
                <c:pt idx="589">
                  <c:v>11.808367071524966</c:v>
                </c:pt>
                <c:pt idx="590">
                  <c:v>16.107269354022602</c:v>
                </c:pt>
                <c:pt idx="591">
                  <c:v>16.354746248524702</c:v>
                </c:pt>
                <c:pt idx="592">
                  <c:v>17.101937657961248</c:v>
                </c:pt>
                <c:pt idx="593">
                  <c:v>8.8413607275176833</c:v>
                </c:pt>
                <c:pt idx="594">
                  <c:v>17.681232634503662</c:v>
                </c:pt>
                <c:pt idx="595">
                  <c:v>10.268495917852032</c:v>
                </c:pt>
                <c:pt idx="596">
                  <c:v>10.939077751598788</c:v>
                </c:pt>
                <c:pt idx="597">
                  <c:v>13.454423141607803</c:v>
                </c:pt>
                <c:pt idx="598">
                  <c:v>12.187946541144827</c:v>
                </c:pt>
                <c:pt idx="599">
                  <c:v>13.895885810243493</c:v>
                </c:pt>
                <c:pt idx="600">
                  <c:v>11.417058428475487</c:v>
                </c:pt>
                <c:pt idx="601">
                  <c:v>35.094434651221356</c:v>
                </c:pt>
                <c:pt idx="602">
                  <c:v>11.331206983380897</c:v>
                </c:pt>
                <c:pt idx="603">
                  <c:v>16.360432922225019</c:v>
                </c:pt>
                <c:pt idx="604">
                  <c:v>10.010051934997486</c:v>
                </c:pt>
                <c:pt idx="605">
                  <c:v>15.823844608171466</c:v>
                </c:pt>
                <c:pt idx="606">
                  <c:v>10.416666666666666</c:v>
                </c:pt>
                <c:pt idx="607">
                  <c:v>17.804898436846944</c:v>
                </c:pt>
                <c:pt idx="608">
                  <c:v>15.004177109440267</c:v>
                </c:pt>
                <c:pt idx="609">
                  <c:v>14.449177315626827</c:v>
                </c:pt>
                <c:pt idx="610">
                  <c:v>15.126012526096034</c:v>
                </c:pt>
                <c:pt idx="611">
                  <c:v>25.133600534402134</c:v>
                </c:pt>
                <c:pt idx="612">
                  <c:v>10.831528078653557</c:v>
                </c:pt>
                <c:pt idx="613">
                  <c:v>15.821467232908653</c:v>
                </c:pt>
                <c:pt idx="614">
                  <c:v>10.395874916833</c:v>
                </c:pt>
                <c:pt idx="615">
                  <c:v>13.38654693606053</c:v>
                </c:pt>
                <c:pt idx="616">
                  <c:v>12.759767248545304</c:v>
                </c:pt>
                <c:pt idx="617">
                  <c:v>14.666749771461813</c:v>
                </c:pt>
                <c:pt idx="618">
                  <c:v>17.4505567558584</c:v>
                </c:pt>
                <c:pt idx="619">
                  <c:v>20.993519441674977</c:v>
                </c:pt>
                <c:pt idx="620">
                  <c:v>10.707758763914271</c:v>
                </c:pt>
                <c:pt idx="621">
                  <c:v>15.570503238664674</c:v>
                </c:pt>
                <c:pt idx="622">
                  <c:v>14.361613813714095</c:v>
                </c:pt>
                <c:pt idx="623">
                  <c:v>15.595188718374118</c:v>
                </c:pt>
                <c:pt idx="624">
                  <c:v>17.21134704711347</c:v>
                </c:pt>
                <c:pt idx="625">
                  <c:v>15.758480550717426</c:v>
                </c:pt>
                <c:pt idx="626">
                  <c:v>11.609586201177544</c:v>
                </c:pt>
                <c:pt idx="627">
                  <c:v>17.404276479363499</c:v>
                </c:pt>
                <c:pt idx="628">
                  <c:v>11.885042239522942</c:v>
                </c:pt>
                <c:pt idx="629">
                  <c:v>25.424430641821946</c:v>
                </c:pt>
                <c:pt idx="630">
                  <c:v>7.5331125827814569</c:v>
                </c:pt>
                <c:pt idx="631">
                  <c:v>12.158808933002481</c:v>
                </c:pt>
                <c:pt idx="632">
                  <c:v>19.989250868199107</c:v>
                </c:pt>
                <c:pt idx="633">
                  <c:v>31.211244315832989</c:v>
                </c:pt>
                <c:pt idx="634">
                  <c:v>14.714391998016037</c:v>
                </c:pt>
                <c:pt idx="635">
                  <c:v>10.532837670384138</c:v>
                </c:pt>
                <c:pt idx="636">
                  <c:v>26.304383719970279</c:v>
                </c:pt>
                <c:pt idx="637">
                  <c:v>10.97903252435199</c:v>
                </c:pt>
                <c:pt idx="638">
                  <c:v>8.8211046990931568</c:v>
                </c:pt>
                <c:pt idx="639">
                  <c:v>8.6444169756901523</c:v>
                </c:pt>
                <c:pt idx="640">
                  <c:v>11.453526697429137</c:v>
                </c:pt>
                <c:pt idx="641">
                  <c:v>13.882023397594331</c:v>
                </c:pt>
                <c:pt idx="642">
                  <c:v>12.347611202635914</c:v>
                </c:pt>
                <c:pt idx="643">
                  <c:v>8.9763649839413659</c:v>
                </c:pt>
                <c:pt idx="644">
                  <c:v>14.644179350061703</c:v>
                </c:pt>
                <c:pt idx="645">
                  <c:v>10.565696431507975</c:v>
                </c:pt>
                <c:pt idx="646">
                  <c:v>12.043735613285104</c:v>
                </c:pt>
                <c:pt idx="647">
                  <c:v>10.517666392769105</c:v>
                </c:pt>
                <c:pt idx="648">
                  <c:v>9.7765363128491618</c:v>
                </c:pt>
                <c:pt idx="649">
                  <c:v>26.1241067761807</c:v>
                </c:pt>
                <c:pt idx="650">
                  <c:v>11.988832320578092</c:v>
                </c:pt>
                <c:pt idx="651">
                  <c:v>13.956161234709795</c:v>
                </c:pt>
                <c:pt idx="652">
                  <c:v>15.745448581269477</c:v>
                </c:pt>
                <c:pt idx="653">
                  <c:v>10.659232535257461</c:v>
                </c:pt>
                <c:pt idx="654">
                  <c:v>17.545298024104287</c:v>
                </c:pt>
                <c:pt idx="655">
                  <c:v>15.074553498279535</c:v>
                </c:pt>
                <c:pt idx="656">
                  <c:v>11.867736127025699</c:v>
                </c:pt>
                <c:pt idx="657">
                  <c:v>9.4046450768727503</c:v>
                </c:pt>
                <c:pt idx="658">
                  <c:v>10.210087468323387</c:v>
                </c:pt>
                <c:pt idx="659">
                  <c:v>21.258878275777615</c:v>
                </c:pt>
                <c:pt idx="660">
                  <c:v>17.377824916374315</c:v>
                </c:pt>
                <c:pt idx="661">
                  <c:v>12.884286063769061</c:v>
                </c:pt>
                <c:pt idx="662">
                  <c:v>11.329366696552286</c:v>
                </c:pt>
                <c:pt idx="663">
                  <c:v>10.707301173402868</c:v>
                </c:pt>
                <c:pt idx="664">
                  <c:v>9.0427698574338091</c:v>
                </c:pt>
                <c:pt idx="665">
                  <c:v>6.756756756756757</c:v>
                </c:pt>
                <c:pt idx="666">
                  <c:v>12.368785092359021</c:v>
                </c:pt>
                <c:pt idx="667">
                  <c:v>13.625640608476369</c:v>
                </c:pt>
                <c:pt idx="668">
                  <c:v>13.890017057915685</c:v>
                </c:pt>
                <c:pt idx="669">
                  <c:v>12.258483520051957</c:v>
                </c:pt>
                <c:pt idx="670">
                  <c:v>22.160889682604108</c:v>
                </c:pt>
                <c:pt idx="671">
                  <c:v>11.355341065779868</c:v>
                </c:pt>
                <c:pt idx="672">
                  <c:v>18.649152679802157</c:v>
                </c:pt>
                <c:pt idx="673">
                  <c:v>14.997973246858532</c:v>
                </c:pt>
                <c:pt idx="674">
                  <c:v>14.583333333333334</c:v>
                </c:pt>
                <c:pt idx="675">
                  <c:v>6.8811800940184797</c:v>
                </c:pt>
                <c:pt idx="676">
                  <c:v>15.155198962638787</c:v>
                </c:pt>
                <c:pt idx="677">
                  <c:v>7.8131325398753138</c:v>
                </c:pt>
                <c:pt idx="678">
                  <c:v>16.514207075204403</c:v>
                </c:pt>
                <c:pt idx="679">
                  <c:v>11.655200323755565</c:v>
                </c:pt>
                <c:pt idx="680">
                  <c:v>10.42929905408683</c:v>
                </c:pt>
                <c:pt idx="681">
                  <c:v>14.245619701251513</c:v>
                </c:pt>
                <c:pt idx="682">
                  <c:v>11.294876966518757</c:v>
                </c:pt>
                <c:pt idx="683">
                  <c:v>10.162929504758832</c:v>
                </c:pt>
                <c:pt idx="684">
                  <c:v>16.530924925409241</c:v>
                </c:pt>
                <c:pt idx="685">
                  <c:v>11.243652776658339</c:v>
                </c:pt>
                <c:pt idx="686">
                  <c:v>11.710261569416499</c:v>
                </c:pt>
                <c:pt idx="687">
                  <c:v>14.324802832769999</c:v>
                </c:pt>
                <c:pt idx="688">
                  <c:v>10.821465926462306</c:v>
                </c:pt>
                <c:pt idx="689">
                  <c:v>15.526950925181014</c:v>
                </c:pt>
                <c:pt idx="690">
                  <c:v>18.499155473337087</c:v>
                </c:pt>
                <c:pt idx="691">
                  <c:v>14.874969848034091</c:v>
                </c:pt>
                <c:pt idx="692">
                  <c:v>13.732733697398009</c:v>
                </c:pt>
                <c:pt idx="693">
                  <c:v>10.357286230429546</c:v>
                </c:pt>
                <c:pt idx="694">
                  <c:v>11.23956326268465</c:v>
                </c:pt>
                <c:pt idx="695">
                  <c:v>16.122563567819043</c:v>
                </c:pt>
                <c:pt idx="696">
                  <c:v>21.324885716577111</c:v>
                </c:pt>
                <c:pt idx="697">
                  <c:v>11.62604233483002</c:v>
                </c:pt>
                <c:pt idx="698">
                  <c:v>4.8103904433576528</c:v>
                </c:pt>
                <c:pt idx="699">
                  <c:v>15.228019555983009</c:v>
                </c:pt>
                <c:pt idx="700">
                  <c:v>10.285760025614344</c:v>
                </c:pt>
                <c:pt idx="701">
                  <c:v>14.965986394557824</c:v>
                </c:pt>
                <c:pt idx="702">
                  <c:v>14.222932481022772</c:v>
                </c:pt>
                <c:pt idx="703">
                  <c:v>10.933758978451715</c:v>
                </c:pt>
                <c:pt idx="704">
                  <c:v>10.77070368597415</c:v>
                </c:pt>
                <c:pt idx="705">
                  <c:v>15.304902351534476</c:v>
                </c:pt>
                <c:pt idx="706">
                  <c:v>8.764940239043824</c:v>
                </c:pt>
                <c:pt idx="707">
                  <c:v>18.794298001114917</c:v>
                </c:pt>
                <c:pt idx="708">
                  <c:v>15.702019398950549</c:v>
                </c:pt>
                <c:pt idx="709">
                  <c:v>18.28008265776506</c:v>
                </c:pt>
                <c:pt idx="710">
                  <c:v>14.423076923076923</c:v>
                </c:pt>
                <c:pt idx="711">
                  <c:v>13.332803938696101</c:v>
                </c:pt>
                <c:pt idx="712">
                  <c:v>14.746744998412195</c:v>
                </c:pt>
                <c:pt idx="713">
                  <c:v>7.141156867412521</c:v>
                </c:pt>
                <c:pt idx="714">
                  <c:v>13.915318744053282</c:v>
                </c:pt>
                <c:pt idx="715">
                  <c:v>16.917591125198097</c:v>
                </c:pt>
                <c:pt idx="716">
                  <c:v>17.823193916349808</c:v>
                </c:pt>
                <c:pt idx="717">
                  <c:v>13.103721298495646</c:v>
                </c:pt>
                <c:pt idx="718">
                  <c:v>16.210117963740004</c:v>
                </c:pt>
                <c:pt idx="719">
                  <c:v>6.6481994459833791</c:v>
                </c:pt>
                <c:pt idx="720">
                  <c:v>17.207278481012658</c:v>
                </c:pt>
                <c:pt idx="721">
                  <c:v>15.375494071146244</c:v>
                </c:pt>
                <c:pt idx="722">
                  <c:v>7.385466034755134</c:v>
                </c:pt>
                <c:pt idx="723">
                  <c:v>16.183555801279521</c:v>
                </c:pt>
                <c:pt idx="724">
                  <c:v>11.054086063955785</c:v>
                </c:pt>
                <c:pt idx="725">
                  <c:v>16.657456382726771</c:v>
                </c:pt>
                <c:pt idx="726">
                  <c:v>12.626262626262626</c:v>
                </c:pt>
                <c:pt idx="727">
                  <c:v>17.347421542343479</c:v>
                </c:pt>
                <c:pt idx="728">
                  <c:v>18.517059333385863</c:v>
                </c:pt>
                <c:pt idx="729">
                  <c:v>10.780376407591149</c:v>
                </c:pt>
                <c:pt idx="730">
                  <c:v>10.619886721208307</c:v>
                </c:pt>
                <c:pt idx="731">
                  <c:v>16.91182254385275</c:v>
                </c:pt>
                <c:pt idx="732">
                  <c:v>11.591355599214145</c:v>
                </c:pt>
                <c:pt idx="733">
                  <c:v>9.5806502277367684</c:v>
                </c:pt>
                <c:pt idx="734">
                  <c:v>16.798806813721644</c:v>
                </c:pt>
                <c:pt idx="735">
                  <c:v>10.058057429781892</c:v>
                </c:pt>
                <c:pt idx="736">
                  <c:v>18.190371648110396</c:v>
                </c:pt>
                <c:pt idx="737">
                  <c:v>12.699905926622765</c:v>
                </c:pt>
                <c:pt idx="738">
                  <c:v>18.41548467988402</c:v>
                </c:pt>
                <c:pt idx="739">
                  <c:v>10.533531808210592</c:v>
                </c:pt>
                <c:pt idx="740">
                  <c:v>12.025068546807677</c:v>
                </c:pt>
                <c:pt idx="741">
                  <c:v>20.812143024802442</c:v>
                </c:pt>
                <c:pt idx="742">
                  <c:v>16.973015252248729</c:v>
                </c:pt>
                <c:pt idx="743">
                  <c:v>20.843109651180978</c:v>
                </c:pt>
                <c:pt idx="744">
                  <c:v>10.125889436234264</c:v>
                </c:pt>
                <c:pt idx="745">
                  <c:v>12.272336433987336</c:v>
                </c:pt>
                <c:pt idx="746">
                  <c:v>12.419934385252304</c:v>
                </c:pt>
                <c:pt idx="747">
                  <c:v>7.5757575757575761</c:v>
                </c:pt>
                <c:pt idx="748">
                  <c:v>10.850897736143638</c:v>
                </c:pt>
                <c:pt idx="749">
                  <c:v>9.5861585223287342</c:v>
                </c:pt>
                <c:pt idx="750">
                  <c:v>12.857476817579677</c:v>
                </c:pt>
                <c:pt idx="751">
                  <c:v>13.464082808000622</c:v>
                </c:pt>
                <c:pt idx="752">
                  <c:v>17.304401928760306</c:v>
                </c:pt>
                <c:pt idx="753">
                  <c:v>11.265744052246928</c:v>
                </c:pt>
                <c:pt idx="754">
                  <c:v>12.352392790553139</c:v>
                </c:pt>
                <c:pt idx="755">
                  <c:v>14.52652839276004</c:v>
                </c:pt>
                <c:pt idx="756">
                  <c:v>12.814538676607642</c:v>
                </c:pt>
                <c:pt idx="757">
                  <c:v>20.377270610153701</c:v>
                </c:pt>
                <c:pt idx="758">
                  <c:v>15.59469314919699</c:v>
                </c:pt>
                <c:pt idx="759">
                  <c:v>9.3073760955557283</c:v>
                </c:pt>
                <c:pt idx="760">
                  <c:v>13.87144297123362</c:v>
                </c:pt>
                <c:pt idx="761">
                  <c:v>9.6094234345939249</c:v>
                </c:pt>
                <c:pt idx="762">
                  <c:v>25.259569192623587</c:v>
                </c:pt>
                <c:pt idx="763">
                  <c:v>10.64323864076167</c:v>
                </c:pt>
                <c:pt idx="764">
                  <c:v>18.328048874796998</c:v>
                </c:pt>
                <c:pt idx="765">
                  <c:v>12.207189795129494</c:v>
                </c:pt>
                <c:pt idx="766">
                  <c:v>12.046332046332047</c:v>
                </c:pt>
                <c:pt idx="767">
                  <c:v>12.460458297970835</c:v>
                </c:pt>
                <c:pt idx="768">
                  <c:v>12.95124961431657</c:v>
                </c:pt>
                <c:pt idx="769">
                  <c:v>13.952054266553612</c:v>
                </c:pt>
                <c:pt idx="770">
                  <c:v>11.022044088176353</c:v>
                </c:pt>
                <c:pt idx="771">
                  <c:v>18.473076034203835</c:v>
                </c:pt>
                <c:pt idx="772">
                  <c:v>20.236995998768851</c:v>
                </c:pt>
                <c:pt idx="773">
                  <c:v>10.374241143471913</c:v>
                </c:pt>
                <c:pt idx="774">
                  <c:v>14.207776240971262</c:v>
                </c:pt>
                <c:pt idx="775">
                  <c:v>20.740513135658318</c:v>
                </c:pt>
                <c:pt idx="776">
                  <c:v>11.364508945711433</c:v>
                </c:pt>
                <c:pt idx="777">
                  <c:v>12.661141804788214</c:v>
                </c:pt>
                <c:pt idx="778">
                  <c:v>17.384969325153374</c:v>
                </c:pt>
                <c:pt idx="779">
                  <c:v>12.268057046465266</c:v>
                </c:pt>
                <c:pt idx="780">
                  <c:v>9.5712098009188367</c:v>
                </c:pt>
                <c:pt idx="781">
                  <c:v>15.312763188117296</c:v>
                </c:pt>
                <c:pt idx="782">
                  <c:v>10.333741579914268</c:v>
                </c:pt>
                <c:pt idx="783">
                  <c:v>10.714832389407622</c:v>
                </c:pt>
                <c:pt idx="784">
                  <c:v>30.092592592592595</c:v>
                </c:pt>
                <c:pt idx="785">
                  <c:v>20.654834761321908</c:v>
                </c:pt>
                <c:pt idx="786">
                  <c:v>13.11864147479538</c:v>
                </c:pt>
                <c:pt idx="787">
                  <c:v>12.769536626395473</c:v>
                </c:pt>
                <c:pt idx="788">
                  <c:v>10.915197313182199</c:v>
                </c:pt>
                <c:pt idx="789">
                  <c:v>16.741667302265274</c:v>
                </c:pt>
                <c:pt idx="790">
                  <c:v>12.809759817003432</c:v>
                </c:pt>
                <c:pt idx="791">
                  <c:v>8.7679170478804522</c:v>
                </c:pt>
                <c:pt idx="792">
                  <c:v>14.102759567007165</c:v>
                </c:pt>
                <c:pt idx="793">
                  <c:v>10.398415479545974</c:v>
                </c:pt>
                <c:pt idx="794">
                  <c:v>11.80053292729349</c:v>
                </c:pt>
                <c:pt idx="795">
                  <c:v>12.374658158614404</c:v>
                </c:pt>
                <c:pt idx="796">
                  <c:v>12.909104715620016</c:v>
                </c:pt>
                <c:pt idx="797">
                  <c:v>11.158342189160468</c:v>
                </c:pt>
                <c:pt idx="798">
                  <c:v>17.679126544847978</c:v>
                </c:pt>
                <c:pt idx="799">
                  <c:v>13.337374962109731</c:v>
                </c:pt>
                <c:pt idx="800">
                  <c:v>28.103205273925891</c:v>
                </c:pt>
                <c:pt idx="801">
                  <c:v>13.560606060606061</c:v>
                </c:pt>
                <c:pt idx="802">
                  <c:v>12.872936543995154</c:v>
                </c:pt>
                <c:pt idx="803">
                  <c:v>17.942312059959118</c:v>
                </c:pt>
                <c:pt idx="804">
                  <c:v>10.021934800695863</c:v>
                </c:pt>
                <c:pt idx="805">
                  <c:v>40.551531190926276</c:v>
                </c:pt>
                <c:pt idx="806">
                  <c:v>7.9353083434099156</c:v>
                </c:pt>
                <c:pt idx="807">
                  <c:v>9.2131098021446913</c:v>
                </c:pt>
                <c:pt idx="808">
                  <c:v>6.5670289855072461</c:v>
                </c:pt>
                <c:pt idx="809">
                  <c:v>21.662265147513772</c:v>
                </c:pt>
                <c:pt idx="810">
                  <c:v>26.399155227032736</c:v>
                </c:pt>
                <c:pt idx="811">
                  <c:v>12.813960500527665</c:v>
                </c:pt>
                <c:pt idx="812">
                  <c:v>7.1385519475627213</c:v>
                </c:pt>
                <c:pt idx="813">
                  <c:v>28.508057228915664</c:v>
                </c:pt>
                <c:pt idx="814">
                  <c:v>13.980757666867108</c:v>
                </c:pt>
                <c:pt idx="815">
                  <c:v>14.121535341395628</c:v>
                </c:pt>
                <c:pt idx="816">
                  <c:v>11.828764551257979</c:v>
                </c:pt>
                <c:pt idx="817">
                  <c:v>8.8193349846130751</c:v>
                </c:pt>
                <c:pt idx="818">
                  <c:v>11.395157058250243</c:v>
                </c:pt>
                <c:pt idx="819">
                  <c:v>22.742580935251798</c:v>
                </c:pt>
                <c:pt idx="820">
                  <c:v>16.454749439042633</c:v>
                </c:pt>
                <c:pt idx="821">
                  <c:v>12.706480304955527</c:v>
                </c:pt>
                <c:pt idx="822">
                  <c:v>11.209086833059333</c:v>
                </c:pt>
                <c:pt idx="823">
                  <c:v>12.472925535887669</c:v>
                </c:pt>
                <c:pt idx="824">
                  <c:v>12.319110845889901</c:v>
                </c:pt>
                <c:pt idx="825">
                  <c:v>16.980253353204173</c:v>
                </c:pt>
                <c:pt idx="826">
                  <c:v>22.722193250391122</c:v>
                </c:pt>
                <c:pt idx="827">
                  <c:v>12.141527001862197</c:v>
                </c:pt>
                <c:pt idx="828">
                  <c:v>13.397378611855824</c:v>
                </c:pt>
                <c:pt idx="829">
                  <c:v>14.699315272402501</c:v>
                </c:pt>
                <c:pt idx="830">
                  <c:v>13.876488095238095</c:v>
                </c:pt>
                <c:pt idx="831">
                  <c:v>17.817289093884838</c:v>
                </c:pt>
                <c:pt idx="832">
                  <c:v>18.191283653131041</c:v>
                </c:pt>
                <c:pt idx="833">
                  <c:v>28.108268887566926</c:v>
                </c:pt>
                <c:pt idx="834">
                  <c:v>9.4725111441307579</c:v>
                </c:pt>
                <c:pt idx="835">
                  <c:v>15.823490082460442</c:v>
                </c:pt>
                <c:pt idx="836">
                  <c:v>21.317685508430515</c:v>
                </c:pt>
                <c:pt idx="837">
                  <c:v>8.795368514807393</c:v>
                </c:pt>
                <c:pt idx="838">
                  <c:v>16.957328385899814</c:v>
                </c:pt>
                <c:pt idx="839">
                  <c:v>16.8173062675952</c:v>
                </c:pt>
                <c:pt idx="840">
                  <c:v>19.977045538689374</c:v>
                </c:pt>
                <c:pt idx="841">
                  <c:v>12.363044122001776</c:v>
                </c:pt>
                <c:pt idx="842">
                  <c:v>17.467248908296945</c:v>
                </c:pt>
                <c:pt idx="843">
                  <c:v>10.879218472468917</c:v>
                </c:pt>
                <c:pt idx="844">
                  <c:v>20.261486187029103</c:v>
                </c:pt>
                <c:pt idx="845">
                  <c:v>10.255275195514239</c:v>
                </c:pt>
                <c:pt idx="846">
                  <c:v>7.9511153647942283</c:v>
                </c:pt>
                <c:pt idx="847">
                  <c:v>14.561106614671473</c:v>
                </c:pt>
                <c:pt idx="848">
                  <c:v>14.631455053700162</c:v>
                </c:pt>
                <c:pt idx="849">
                  <c:v>13.271083008602309</c:v>
                </c:pt>
                <c:pt idx="850">
                  <c:v>21.543443104969128</c:v>
                </c:pt>
                <c:pt idx="851">
                  <c:v>14.436852545735068</c:v>
                </c:pt>
                <c:pt idx="852">
                  <c:v>12.474317581449956</c:v>
                </c:pt>
                <c:pt idx="853">
                  <c:v>21.961761043147021</c:v>
                </c:pt>
                <c:pt idx="854">
                  <c:v>22.841072213270838</c:v>
                </c:pt>
                <c:pt idx="855">
                  <c:v>11.131453679970706</c:v>
                </c:pt>
                <c:pt idx="856">
                  <c:v>9.4774590163934427</c:v>
                </c:pt>
                <c:pt idx="857">
                  <c:v>14.341113631374844</c:v>
                </c:pt>
                <c:pt idx="858">
                  <c:v>13.819830359754315</c:v>
                </c:pt>
                <c:pt idx="859">
                  <c:v>15.500475250420413</c:v>
                </c:pt>
                <c:pt idx="860">
                  <c:v>10.227189714369201</c:v>
                </c:pt>
                <c:pt idx="861">
                  <c:v>14.022787028921998</c:v>
                </c:pt>
                <c:pt idx="862">
                  <c:v>10.440242388844272</c:v>
                </c:pt>
                <c:pt idx="863">
                  <c:v>12.182667055733878</c:v>
                </c:pt>
                <c:pt idx="864">
                  <c:v>6.9282380396732792</c:v>
                </c:pt>
                <c:pt idx="865">
                  <c:v>9.9883347914843981</c:v>
                </c:pt>
                <c:pt idx="866">
                  <c:v>10.564663023679417</c:v>
                </c:pt>
                <c:pt idx="867">
                  <c:v>11.352444088293145</c:v>
                </c:pt>
                <c:pt idx="868">
                  <c:v>10.852939034161265</c:v>
                </c:pt>
                <c:pt idx="869">
                  <c:v>14.930808448652586</c:v>
                </c:pt>
                <c:pt idx="870">
                  <c:v>10.013108068744538</c:v>
                </c:pt>
                <c:pt idx="871">
                  <c:v>10.325019995637316</c:v>
                </c:pt>
                <c:pt idx="872">
                  <c:v>15.557978916757543</c:v>
                </c:pt>
                <c:pt idx="873">
                  <c:v>15.333187995058498</c:v>
                </c:pt>
                <c:pt idx="874">
                  <c:v>11.8390470656595</c:v>
                </c:pt>
                <c:pt idx="875">
                  <c:v>21.423384168482208</c:v>
                </c:pt>
                <c:pt idx="876">
                  <c:v>11.394977500362897</c:v>
                </c:pt>
                <c:pt idx="877">
                  <c:v>11.169132579054249</c:v>
                </c:pt>
                <c:pt idx="878">
                  <c:v>16.884057971014492</c:v>
                </c:pt>
                <c:pt idx="879">
                  <c:v>24.495989594623889</c:v>
                </c:pt>
                <c:pt idx="880">
                  <c:v>30.654246100519927</c:v>
                </c:pt>
                <c:pt idx="881">
                  <c:v>29.063897302754938</c:v>
                </c:pt>
                <c:pt idx="882">
                  <c:v>19.815468896417503</c:v>
                </c:pt>
                <c:pt idx="883">
                  <c:v>6.9824359343507059</c:v>
                </c:pt>
                <c:pt idx="884">
                  <c:v>38.912464935625401</c:v>
                </c:pt>
                <c:pt idx="885">
                  <c:v>15.38240368027602</c:v>
                </c:pt>
                <c:pt idx="886">
                  <c:v>12.503592986490371</c:v>
                </c:pt>
                <c:pt idx="887">
                  <c:v>13.27782961314864</c:v>
                </c:pt>
                <c:pt idx="888">
                  <c:v>12.397878744446038</c:v>
                </c:pt>
                <c:pt idx="889">
                  <c:v>30.085261875761269</c:v>
                </c:pt>
                <c:pt idx="890">
                  <c:v>10.513499964191077</c:v>
                </c:pt>
                <c:pt idx="891">
                  <c:v>15.239799570508232</c:v>
                </c:pt>
                <c:pt idx="892">
                  <c:v>9.3381037567084082</c:v>
                </c:pt>
                <c:pt idx="893">
                  <c:v>15.163436091838925</c:v>
                </c:pt>
                <c:pt idx="894">
                  <c:v>22.506430408688196</c:v>
                </c:pt>
                <c:pt idx="895">
                  <c:v>29.062209842154132</c:v>
                </c:pt>
                <c:pt idx="896">
                  <c:v>20.711326953292385</c:v>
                </c:pt>
                <c:pt idx="897">
                  <c:v>16.771338852412217</c:v>
                </c:pt>
                <c:pt idx="898">
                  <c:v>8.8955308852832342</c:v>
                </c:pt>
                <c:pt idx="899">
                  <c:v>15.17469579449228</c:v>
                </c:pt>
                <c:pt idx="900">
                  <c:v>5.6915196357427433</c:v>
                </c:pt>
                <c:pt idx="901">
                  <c:v>18.211567190723482</c:v>
                </c:pt>
                <c:pt idx="902">
                  <c:v>22.547834127605093</c:v>
                </c:pt>
                <c:pt idx="903">
                  <c:v>14.221716561188936</c:v>
                </c:pt>
                <c:pt idx="904">
                  <c:v>8.4731305089564977</c:v>
                </c:pt>
                <c:pt idx="905">
                  <c:v>10.295370633342801</c:v>
                </c:pt>
                <c:pt idx="906">
                  <c:v>9.8665530948324811</c:v>
                </c:pt>
                <c:pt idx="907">
                  <c:v>17.388218594748047</c:v>
                </c:pt>
                <c:pt idx="908">
                  <c:v>11.740086543236149</c:v>
                </c:pt>
                <c:pt idx="909">
                  <c:v>11.206468543868359</c:v>
                </c:pt>
                <c:pt idx="910">
                  <c:v>33.297872340425528</c:v>
                </c:pt>
                <c:pt idx="911">
                  <c:v>24.663359319631468</c:v>
                </c:pt>
                <c:pt idx="912">
                  <c:v>11.258325067309055</c:v>
                </c:pt>
                <c:pt idx="913">
                  <c:v>10.476392723154243</c:v>
                </c:pt>
                <c:pt idx="914">
                  <c:v>16.261312217194572</c:v>
                </c:pt>
                <c:pt idx="915">
                  <c:v>15.966089720946663</c:v>
                </c:pt>
                <c:pt idx="916">
                  <c:v>27.911079745942132</c:v>
                </c:pt>
                <c:pt idx="917">
                  <c:v>21.934528009030622</c:v>
                </c:pt>
                <c:pt idx="918">
                  <c:v>17.511317960651574</c:v>
                </c:pt>
                <c:pt idx="919">
                  <c:v>12.676949080921192</c:v>
                </c:pt>
                <c:pt idx="920">
                  <c:v>12.464788732394366</c:v>
                </c:pt>
                <c:pt idx="921">
                  <c:v>9.2560005631026954</c:v>
                </c:pt>
                <c:pt idx="922">
                  <c:v>11.609907120743035</c:v>
                </c:pt>
                <c:pt idx="923">
                  <c:v>15.83057764018856</c:v>
                </c:pt>
                <c:pt idx="924">
                  <c:v>14.588020247469066</c:v>
                </c:pt>
                <c:pt idx="925">
                  <c:v>12.126537785588752</c:v>
                </c:pt>
                <c:pt idx="926">
                  <c:v>12.405116671352262</c:v>
                </c:pt>
                <c:pt idx="927">
                  <c:v>27.551593429734659</c:v>
                </c:pt>
                <c:pt idx="928">
                  <c:v>14.047939917175546</c:v>
                </c:pt>
                <c:pt idx="929">
                  <c:v>14.332657484443823</c:v>
                </c:pt>
                <c:pt idx="930">
                  <c:v>9.5361184853989105</c:v>
                </c:pt>
                <c:pt idx="931">
                  <c:v>12.565445026178011</c:v>
                </c:pt>
                <c:pt idx="932">
                  <c:v>20.609080764402286</c:v>
                </c:pt>
                <c:pt idx="933">
                  <c:v>11.980218708643868</c:v>
                </c:pt>
                <c:pt idx="934">
                  <c:v>20.147283590384884</c:v>
                </c:pt>
                <c:pt idx="935">
                  <c:v>13.682455896652312</c:v>
                </c:pt>
                <c:pt idx="936">
                  <c:v>10.676650027731558</c:v>
                </c:pt>
                <c:pt idx="937">
                  <c:v>8.245565410199557</c:v>
                </c:pt>
                <c:pt idx="938">
                  <c:v>11.179565277585491</c:v>
                </c:pt>
                <c:pt idx="939">
                  <c:v>13.823387041006846</c:v>
                </c:pt>
                <c:pt idx="940">
                  <c:v>16.042041211450698</c:v>
                </c:pt>
                <c:pt idx="941">
                  <c:v>10.158247529541843</c:v>
                </c:pt>
                <c:pt idx="942">
                  <c:v>19.302486187845304</c:v>
                </c:pt>
                <c:pt idx="943">
                  <c:v>13.107968264918938</c:v>
                </c:pt>
                <c:pt idx="944">
                  <c:v>12.032823058888429</c:v>
                </c:pt>
                <c:pt idx="945">
                  <c:v>9.6531752051299726</c:v>
                </c:pt>
                <c:pt idx="946">
                  <c:v>19.018743109151046</c:v>
                </c:pt>
                <c:pt idx="947">
                  <c:v>9.1522157996146429</c:v>
                </c:pt>
                <c:pt idx="948">
                  <c:v>14.782967599917452</c:v>
                </c:pt>
                <c:pt idx="949">
                  <c:v>19.532324621733149</c:v>
                </c:pt>
                <c:pt idx="950">
                  <c:v>17.188037126160193</c:v>
                </c:pt>
                <c:pt idx="951">
                  <c:v>17.87064403051756</c:v>
                </c:pt>
                <c:pt idx="952">
                  <c:v>15.118196811434855</c:v>
                </c:pt>
                <c:pt idx="953">
                  <c:v>24.321538990037787</c:v>
                </c:pt>
                <c:pt idx="954">
                  <c:v>16.075845012366035</c:v>
                </c:pt>
                <c:pt idx="955">
                  <c:v>17.884615384615383</c:v>
                </c:pt>
                <c:pt idx="956">
                  <c:v>15.346058775061795</c:v>
                </c:pt>
                <c:pt idx="957">
                  <c:v>10.086455331412104</c:v>
                </c:pt>
                <c:pt idx="958">
                  <c:v>12.962962962962964</c:v>
                </c:pt>
                <c:pt idx="959">
                  <c:v>20.706205005142269</c:v>
                </c:pt>
                <c:pt idx="960">
                  <c:v>21.590130226182318</c:v>
                </c:pt>
                <c:pt idx="961">
                  <c:v>9.388062769821147</c:v>
                </c:pt>
                <c:pt idx="962">
                  <c:v>12.321917808219178</c:v>
                </c:pt>
                <c:pt idx="963">
                  <c:v>18.571526398685201</c:v>
                </c:pt>
                <c:pt idx="964">
                  <c:v>10.121734372862809</c:v>
                </c:pt>
                <c:pt idx="965">
                  <c:v>18.803418803418804</c:v>
                </c:pt>
                <c:pt idx="966">
                  <c:v>27.003211479330371</c:v>
                </c:pt>
                <c:pt idx="967">
                  <c:v>16.760024591843706</c:v>
                </c:pt>
                <c:pt idx="968">
                  <c:v>15.596205037198827</c:v>
                </c:pt>
                <c:pt idx="969">
                  <c:v>17.199017199017199</c:v>
                </c:pt>
                <c:pt idx="970">
                  <c:v>20.466798607793628</c:v>
                </c:pt>
                <c:pt idx="971">
                  <c:v>19.788468099624701</c:v>
                </c:pt>
                <c:pt idx="972">
                  <c:v>9.9092645654250244</c:v>
                </c:pt>
                <c:pt idx="973">
                  <c:v>11.917733587578317</c:v>
                </c:pt>
                <c:pt idx="974">
                  <c:v>10.893246187363834</c:v>
                </c:pt>
                <c:pt idx="975">
                  <c:v>11.399986388075954</c:v>
                </c:pt>
                <c:pt idx="976">
                  <c:v>18.021081264875892</c:v>
                </c:pt>
                <c:pt idx="977">
                  <c:v>9.517982187776191</c:v>
                </c:pt>
                <c:pt idx="978">
                  <c:v>14.060482500849472</c:v>
                </c:pt>
                <c:pt idx="979">
                  <c:v>26.090235781748998</c:v>
                </c:pt>
                <c:pt idx="980">
                  <c:v>16.405135520684738</c:v>
                </c:pt>
                <c:pt idx="981">
                  <c:v>23.037021969080552</c:v>
                </c:pt>
                <c:pt idx="982">
                  <c:v>16.944557408160499</c:v>
                </c:pt>
                <c:pt idx="983">
                  <c:v>21.955682049196991</c:v>
                </c:pt>
                <c:pt idx="984">
                  <c:v>7.4515648286140088</c:v>
                </c:pt>
                <c:pt idx="985">
                  <c:v>10.794531672983217</c:v>
                </c:pt>
                <c:pt idx="986">
                  <c:v>13.286004056795132</c:v>
                </c:pt>
                <c:pt idx="987">
                  <c:v>16.806212018906145</c:v>
                </c:pt>
                <c:pt idx="988">
                  <c:v>10.126924115581961</c:v>
                </c:pt>
                <c:pt idx="989">
                  <c:v>17.954775565305432</c:v>
                </c:pt>
                <c:pt idx="990">
                  <c:v>18.287333828193535</c:v>
                </c:pt>
                <c:pt idx="991">
                  <c:v>11.096121416526138</c:v>
                </c:pt>
                <c:pt idx="992">
                  <c:v>11.794837231246209</c:v>
                </c:pt>
                <c:pt idx="993">
                  <c:v>20.890895612911923</c:v>
                </c:pt>
                <c:pt idx="994">
                  <c:v>16.088858970043756</c:v>
                </c:pt>
                <c:pt idx="995">
                  <c:v>18.893296577691117</c:v>
                </c:pt>
                <c:pt idx="996">
                  <c:v>19.951632406287786</c:v>
                </c:pt>
                <c:pt idx="997">
                  <c:v>16.642061468259293</c:v>
                </c:pt>
                <c:pt idx="998">
                  <c:v>10.979447010778603</c:v>
                </c:pt>
                <c:pt idx="999">
                  <c:v>8.1846729471503981</c:v>
                </c:pt>
                <c:pt idx="1000">
                  <c:v>15.537742150968604</c:v>
                </c:pt>
                <c:pt idx="1001">
                  <c:v>12.153589315525876</c:v>
                </c:pt>
                <c:pt idx="1002">
                  <c:v>7.8729650386976244</c:v>
                </c:pt>
                <c:pt idx="1003">
                  <c:v>10.107412102208286</c:v>
                </c:pt>
                <c:pt idx="1004">
                  <c:v>9.3968677107630789</c:v>
                </c:pt>
                <c:pt idx="1005">
                  <c:v>16.99207036716199</c:v>
                </c:pt>
                <c:pt idx="1006">
                  <c:v>11.850865512649801</c:v>
                </c:pt>
                <c:pt idx="1007">
                  <c:v>9.3092893265903651</c:v>
                </c:pt>
                <c:pt idx="1008">
                  <c:v>14.299015695663741</c:v>
                </c:pt>
                <c:pt idx="1009">
                  <c:v>7.3974333399827117</c:v>
                </c:pt>
                <c:pt idx="1010">
                  <c:v>15.325797872340425</c:v>
                </c:pt>
                <c:pt idx="1011">
                  <c:v>9.4245702528705113</c:v>
                </c:pt>
                <c:pt idx="1012">
                  <c:v>15.116356162567129</c:v>
                </c:pt>
                <c:pt idx="1013">
                  <c:v>21.573075394196369</c:v>
                </c:pt>
                <c:pt idx="1014">
                  <c:v>18.551587301587301</c:v>
                </c:pt>
                <c:pt idx="1015">
                  <c:v>10.246578964764989</c:v>
                </c:pt>
                <c:pt idx="1016">
                  <c:v>14.706854385617026</c:v>
                </c:pt>
                <c:pt idx="1017">
                  <c:v>10.962884691586316</c:v>
                </c:pt>
                <c:pt idx="1018">
                  <c:v>9.5087163232963547</c:v>
                </c:pt>
                <c:pt idx="1019">
                  <c:v>19.818277587569135</c:v>
                </c:pt>
                <c:pt idx="1020">
                  <c:v>18.301514154048718</c:v>
                </c:pt>
                <c:pt idx="1021">
                  <c:v>9.8663858355821752</c:v>
                </c:pt>
                <c:pt idx="1022">
                  <c:v>11.44360407760605</c:v>
                </c:pt>
                <c:pt idx="1023">
                  <c:v>12.15825446898002</c:v>
                </c:pt>
                <c:pt idx="1024">
                  <c:v>11.861733587435106</c:v>
                </c:pt>
                <c:pt idx="1025">
                  <c:v>19.17268548916612</c:v>
                </c:pt>
                <c:pt idx="1026">
                  <c:v>16.390967572535118</c:v>
                </c:pt>
                <c:pt idx="1027">
                  <c:v>5.4130306410340525</c:v>
                </c:pt>
                <c:pt idx="1028">
                  <c:v>18.695880346365783</c:v>
                </c:pt>
                <c:pt idx="1029">
                  <c:v>22.354792185656223</c:v>
                </c:pt>
                <c:pt idx="1030">
                  <c:v>27.905910103525095</c:v>
                </c:pt>
                <c:pt idx="1031">
                  <c:v>12.448404638668675</c:v>
                </c:pt>
                <c:pt idx="1032">
                  <c:v>20.02749770852429</c:v>
                </c:pt>
                <c:pt idx="1033">
                  <c:v>17.806873977086742</c:v>
                </c:pt>
                <c:pt idx="1034">
                  <c:v>16.795190171219449</c:v>
                </c:pt>
                <c:pt idx="1035">
                  <c:v>14.474286087695223</c:v>
                </c:pt>
                <c:pt idx="1036">
                  <c:v>14.013196576729602</c:v>
                </c:pt>
                <c:pt idx="1037">
                  <c:v>27.749330546665796</c:v>
                </c:pt>
                <c:pt idx="1038">
                  <c:v>10.318704284221525</c:v>
                </c:pt>
                <c:pt idx="1039">
                  <c:v>6.8410069127429241</c:v>
                </c:pt>
                <c:pt idx="1040">
                  <c:v>12.450296590835018</c:v>
                </c:pt>
                <c:pt idx="1041">
                  <c:v>8.5684498599074743</c:v>
                </c:pt>
                <c:pt idx="1042">
                  <c:v>11.400651465798045</c:v>
                </c:pt>
                <c:pt idx="1043">
                  <c:v>13.025921583952064</c:v>
                </c:pt>
                <c:pt idx="1044">
                  <c:v>16.280281323261267</c:v>
                </c:pt>
                <c:pt idx="1045">
                  <c:v>13.208406532630621</c:v>
                </c:pt>
                <c:pt idx="1046">
                  <c:v>20.352428636452306</c:v>
                </c:pt>
                <c:pt idx="1047">
                  <c:v>8.8968676891083955</c:v>
                </c:pt>
                <c:pt idx="1048">
                  <c:v>14.603751541507107</c:v>
                </c:pt>
                <c:pt idx="1049">
                  <c:v>8.5669781931464168</c:v>
                </c:pt>
                <c:pt idx="1050">
                  <c:v>17.471636952998381</c:v>
                </c:pt>
                <c:pt idx="1051">
                  <c:v>21.708138932089167</c:v>
                </c:pt>
                <c:pt idx="1052">
                  <c:v>16.566323557972421</c:v>
                </c:pt>
                <c:pt idx="1053">
                  <c:v>9.9812407012096518</c:v>
                </c:pt>
                <c:pt idx="1054">
                  <c:v>12.60096930533118</c:v>
                </c:pt>
                <c:pt idx="1055">
                  <c:v>46.408268733850129</c:v>
                </c:pt>
                <c:pt idx="1056">
                  <c:v>22.583559168925024</c:v>
                </c:pt>
                <c:pt idx="1057">
                  <c:v>11.315280464216634</c:v>
                </c:pt>
                <c:pt idx="1058">
                  <c:v>15.585753848135505</c:v>
                </c:pt>
                <c:pt idx="1059">
                  <c:v>13.840607699240376</c:v>
                </c:pt>
                <c:pt idx="1060">
                  <c:v>9.1651659377411878</c:v>
                </c:pt>
                <c:pt idx="1061">
                  <c:v>10.417336505690953</c:v>
                </c:pt>
                <c:pt idx="1062">
                  <c:v>16.073035875016075</c:v>
                </c:pt>
                <c:pt idx="1063">
                  <c:v>15.424164524421593</c:v>
                </c:pt>
                <c:pt idx="1064">
                  <c:v>12.04393627954779</c:v>
                </c:pt>
                <c:pt idx="1065">
                  <c:v>16.776801180470905</c:v>
                </c:pt>
                <c:pt idx="1066">
                  <c:v>16.032835246585005</c:v>
                </c:pt>
                <c:pt idx="1067">
                  <c:v>17.933773137769808</c:v>
                </c:pt>
                <c:pt idx="1068">
                  <c:v>12.48239662015107</c:v>
                </c:pt>
                <c:pt idx="1069">
                  <c:v>11.996928786230725</c:v>
                </c:pt>
                <c:pt idx="1070">
                  <c:v>10.459314227226203</c:v>
                </c:pt>
                <c:pt idx="1071">
                  <c:v>19.542725763188148</c:v>
                </c:pt>
                <c:pt idx="1072">
                  <c:v>15.581098339719029</c:v>
                </c:pt>
                <c:pt idx="1073">
                  <c:v>12.635678712808071</c:v>
                </c:pt>
                <c:pt idx="1074">
                  <c:v>10.214504596527069</c:v>
                </c:pt>
                <c:pt idx="1075">
                  <c:v>14.526893383525808</c:v>
                </c:pt>
                <c:pt idx="1076">
                  <c:v>9.5374800637958526</c:v>
                </c:pt>
                <c:pt idx="1077">
                  <c:v>9.8169292594246347</c:v>
                </c:pt>
                <c:pt idx="1078">
                  <c:v>8.7350165774037229</c:v>
                </c:pt>
                <c:pt idx="1079">
                  <c:v>11.14791693209326</c:v>
                </c:pt>
                <c:pt idx="1080">
                  <c:v>20.318471337579616</c:v>
                </c:pt>
                <c:pt idx="1081">
                  <c:v>10.890332441727168</c:v>
                </c:pt>
                <c:pt idx="1082">
                  <c:v>12.734797835084368</c:v>
                </c:pt>
                <c:pt idx="1083">
                  <c:v>6.9961203332697321</c:v>
                </c:pt>
                <c:pt idx="1084">
                  <c:v>12.713749920539064</c:v>
                </c:pt>
                <c:pt idx="1085">
                  <c:v>14.694680716008632</c:v>
                </c:pt>
                <c:pt idx="1086">
                  <c:v>6.9153973089616656</c:v>
                </c:pt>
                <c:pt idx="1087">
                  <c:v>16.483864832308374</c:v>
                </c:pt>
                <c:pt idx="1088">
                  <c:v>18.06770635222518</c:v>
                </c:pt>
                <c:pt idx="1089">
                  <c:v>13.927576601671309</c:v>
                </c:pt>
                <c:pt idx="1090">
                  <c:v>21.520349389201847</c:v>
                </c:pt>
                <c:pt idx="1091">
                  <c:v>14.533046884872993</c:v>
                </c:pt>
                <c:pt idx="1092">
                  <c:v>8.9973481500189418</c:v>
                </c:pt>
                <c:pt idx="1093">
                  <c:v>8.7664583727829317</c:v>
                </c:pt>
                <c:pt idx="1094">
                  <c:v>18.28845304912657</c:v>
                </c:pt>
                <c:pt idx="1095">
                  <c:v>8.7992436180271039</c:v>
                </c:pt>
                <c:pt idx="1096">
                  <c:v>11.508211162146857</c:v>
                </c:pt>
                <c:pt idx="1097">
                  <c:v>17.614494212380475</c:v>
                </c:pt>
                <c:pt idx="1098">
                  <c:v>6.7928800553493929</c:v>
                </c:pt>
                <c:pt idx="1099">
                  <c:v>14.873278410162882</c:v>
                </c:pt>
                <c:pt idx="1100">
                  <c:v>15.343981889070557</c:v>
                </c:pt>
                <c:pt idx="1101">
                  <c:v>13.800691606413078</c:v>
                </c:pt>
                <c:pt idx="1102">
                  <c:v>16.212140253864522</c:v>
                </c:pt>
                <c:pt idx="1103">
                  <c:v>14.767491521165683</c:v>
                </c:pt>
                <c:pt idx="1104">
                  <c:v>14.564630548057004</c:v>
                </c:pt>
                <c:pt idx="1105">
                  <c:v>24.74479297365119</c:v>
                </c:pt>
                <c:pt idx="1106">
                  <c:v>10.248856014542719</c:v>
                </c:pt>
                <c:pt idx="1107">
                  <c:v>9.8972688549235777</c:v>
                </c:pt>
                <c:pt idx="1108">
                  <c:v>11.8861432593056</c:v>
                </c:pt>
                <c:pt idx="1109">
                  <c:v>10.000625234462923</c:v>
                </c:pt>
                <c:pt idx="1110">
                  <c:v>14.016827672172017</c:v>
                </c:pt>
                <c:pt idx="1111">
                  <c:v>14.917951268025858</c:v>
                </c:pt>
                <c:pt idx="1112">
                  <c:v>12.853949329359166</c:v>
                </c:pt>
                <c:pt idx="1113">
                  <c:v>19.531765727757787</c:v>
                </c:pt>
                <c:pt idx="1114">
                  <c:v>9.6750186058050112</c:v>
                </c:pt>
                <c:pt idx="1115">
                  <c:v>16.233211611066412</c:v>
                </c:pt>
                <c:pt idx="1116">
                  <c:v>21.35033108484436</c:v>
                </c:pt>
                <c:pt idx="1117">
                  <c:v>15.76571004453241</c:v>
                </c:pt>
                <c:pt idx="1118">
                  <c:v>8.0575450728574953</c:v>
                </c:pt>
                <c:pt idx="1119">
                  <c:v>17.581739666872302</c:v>
                </c:pt>
                <c:pt idx="1120">
                  <c:v>22.806584869597387</c:v>
                </c:pt>
                <c:pt idx="1121">
                  <c:v>14.730354391371341</c:v>
                </c:pt>
                <c:pt idx="1122">
                  <c:v>19.58610495195861</c:v>
                </c:pt>
                <c:pt idx="1123">
                  <c:v>8.6106156590196203</c:v>
                </c:pt>
                <c:pt idx="1124">
                  <c:v>19.670518809933611</c:v>
                </c:pt>
                <c:pt idx="1125">
                  <c:v>11.295966603229173</c:v>
                </c:pt>
                <c:pt idx="1126">
                  <c:v>16.80878473713269</c:v>
                </c:pt>
                <c:pt idx="1127">
                  <c:v>22.939156035328754</c:v>
                </c:pt>
                <c:pt idx="1128">
                  <c:v>13.540836958519698</c:v>
                </c:pt>
                <c:pt idx="1129">
                  <c:v>13.733406741298097</c:v>
                </c:pt>
                <c:pt idx="1130">
                  <c:v>17.348808796579107</c:v>
                </c:pt>
                <c:pt idx="1131">
                  <c:v>19.255396999634101</c:v>
                </c:pt>
                <c:pt idx="1132">
                  <c:v>10.058522311631309</c:v>
                </c:pt>
                <c:pt idx="1133">
                  <c:v>16.174835806373146</c:v>
                </c:pt>
                <c:pt idx="1134">
                  <c:v>9.2345078979343871</c:v>
                </c:pt>
                <c:pt idx="1135">
                  <c:v>15.911575367423783</c:v>
                </c:pt>
                <c:pt idx="1136">
                  <c:v>19.294945695042777</c:v>
                </c:pt>
                <c:pt idx="1137">
                  <c:v>12.126356636148669</c:v>
                </c:pt>
                <c:pt idx="1138">
                  <c:v>19.031456451906177</c:v>
                </c:pt>
                <c:pt idx="1139">
                  <c:v>10.713637189032141</c:v>
                </c:pt>
                <c:pt idx="1140">
                  <c:v>16.635412255761903</c:v>
                </c:pt>
                <c:pt idx="1141">
                  <c:v>9.5805125725338485</c:v>
                </c:pt>
                <c:pt idx="1142">
                  <c:v>9.3678230388009194</c:v>
                </c:pt>
                <c:pt idx="1143">
                  <c:v>11.693962651840213</c:v>
                </c:pt>
                <c:pt idx="1144">
                  <c:v>14.681892332789559</c:v>
                </c:pt>
                <c:pt idx="1145">
                  <c:v>19.110279471238002</c:v>
                </c:pt>
                <c:pt idx="1146">
                  <c:v>21.357466063348415</c:v>
                </c:pt>
                <c:pt idx="1147">
                  <c:v>12.581305709467598</c:v>
                </c:pt>
                <c:pt idx="1148">
                  <c:v>10.595388597917044</c:v>
                </c:pt>
                <c:pt idx="1149">
                  <c:v>10.858449136738255</c:v>
                </c:pt>
                <c:pt idx="1150">
                  <c:v>20.258103241296517</c:v>
                </c:pt>
                <c:pt idx="1151">
                  <c:v>9.0521895620875821</c:v>
                </c:pt>
                <c:pt idx="1152">
                  <c:v>13.038005035367462</c:v>
                </c:pt>
                <c:pt idx="1153">
                  <c:v>15.580991190747289</c:v>
                </c:pt>
                <c:pt idx="1154">
                  <c:v>21.49398455737116</c:v>
                </c:pt>
                <c:pt idx="1155">
                  <c:v>20.100502512562816</c:v>
                </c:pt>
                <c:pt idx="1156">
                  <c:v>11.962437944853161</c:v>
                </c:pt>
                <c:pt idx="1157">
                  <c:v>18.223098524227758</c:v>
                </c:pt>
                <c:pt idx="1158">
                  <c:v>8.5357846355876568</c:v>
                </c:pt>
                <c:pt idx="1159">
                  <c:v>22.212283840190818</c:v>
                </c:pt>
                <c:pt idx="1160">
                  <c:v>14.139429660058344</c:v>
                </c:pt>
                <c:pt idx="1161">
                  <c:v>12.173396674584323</c:v>
                </c:pt>
                <c:pt idx="1162">
                  <c:v>13.176638176638177</c:v>
                </c:pt>
                <c:pt idx="1163">
                  <c:v>25.738521770079487</c:v>
                </c:pt>
                <c:pt idx="1164">
                  <c:v>11.957809907561034</c:v>
                </c:pt>
                <c:pt idx="1165">
                  <c:v>16.656577622460464</c:v>
                </c:pt>
                <c:pt idx="1166">
                  <c:v>10.680473372781066</c:v>
                </c:pt>
                <c:pt idx="1167">
                  <c:v>21.397599621615228</c:v>
                </c:pt>
                <c:pt idx="1168">
                  <c:v>13.890530795602317</c:v>
                </c:pt>
                <c:pt idx="1169">
                  <c:v>6.501182033096927</c:v>
                </c:pt>
                <c:pt idx="1170">
                  <c:v>21.269053527118043</c:v>
                </c:pt>
                <c:pt idx="1171">
                  <c:v>11.009335916857495</c:v>
                </c:pt>
                <c:pt idx="1172">
                  <c:v>15.954950727358048</c:v>
                </c:pt>
                <c:pt idx="1173">
                  <c:v>18.504398826979472</c:v>
                </c:pt>
                <c:pt idx="1174">
                  <c:v>19.058230223421099</c:v>
                </c:pt>
                <c:pt idx="1175">
                  <c:v>8.0583719158412936</c:v>
                </c:pt>
                <c:pt idx="1176">
                  <c:v>10.103672465296082</c:v>
                </c:pt>
                <c:pt idx="1177">
                  <c:v>14.037247437774525</c:v>
                </c:pt>
                <c:pt idx="1178">
                  <c:v>23.101334738321039</c:v>
                </c:pt>
                <c:pt idx="1179">
                  <c:v>8.3231191268312621</c:v>
                </c:pt>
                <c:pt idx="1180">
                  <c:v>23.495917415140557</c:v>
                </c:pt>
                <c:pt idx="1181">
                  <c:v>5.2450609009849058</c:v>
                </c:pt>
                <c:pt idx="1182">
                  <c:v>13.109596224436288</c:v>
                </c:pt>
                <c:pt idx="1183">
                  <c:v>13.846064343475479</c:v>
                </c:pt>
                <c:pt idx="1184">
                  <c:v>11.197068403908794</c:v>
                </c:pt>
                <c:pt idx="1185">
                  <c:v>9.5771866651178996</c:v>
                </c:pt>
                <c:pt idx="1186">
                  <c:v>12.145748987854251</c:v>
                </c:pt>
                <c:pt idx="1187">
                  <c:v>18.767684933880002</c:v>
                </c:pt>
                <c:pt idx="1188">
                  <c:v>15.468082650352072</c:v>
                </c:pt>
                <c:pt idx="1189">
                  <c:v>8.1347718225350487</c:v>
                </c:pt>
                <c:pt idx="1190">
                  <c:v>24.575977847005884</c:v>
                </c:pt>
                <c:pt idx="1191">
                  <c:v>9.6685082872928181</c:v>
                </c:pt>
                <c:pt idx="1192">
                  <c:v>15.593532424190114</c:v>
                </c:pt>
                <c:pt idx="1193">
                  <c:v>11.628574710003445</c:v>
                </c:pt>
                <c:pt idx="1194">
                  <c:v>18.338108882521489</c:v>
                </c:pt>
                <c:pt idx="1195">
                  <c:v>12.557859761686526</c:v>
                </c:pt>
                <c:pt idx="1196">
                  <c:v>13.166180090445932</c:v>
                </c:pt>
                <c:pt idx="1197">
                  <c:v>26.702919290211792</c:v>
                </c:pt>
                <c:pt idx="1198">
                  <c:v>11.596273646910898</c:v>
                </c:pt>
                <c:pt idx="1199">
                  <c:v>13.426269782323031</c:v>
                </c:pt>
                <c:pt idx="1200">
                  <c:v>10.685587279876902</c:v>
                </c:pt>
                <c:pt idx="1201">
                  <c:v>7.5899710046051512</c:v>
                </c:pt>
                <c:pt idx="1202">
                  <c:v>14.468085106382979</c:v>
                </c:pt>
                <c:pt idx="1203">
                  <c:v>11.628566566453003</c:v>
                </c:pt>
                <c:pt idx="1204">
                  <c:v>17.479352867971489</c:v>
                </c:pt>
                <c:pt idx="1205">
                  <c:v>10.259447264523407</c:v>
                </c:pt>
                <c:pt idx="1206">
                  <c:v>9.5189816379407457</c:v>
                </c:pt>
                <c:pt idx="1207">
                  <c:v>12.719495722647457</c:v>
                </c:pt>
                <c:pt idx="1208">
                  <c:v>17.912118667786174</c:v>
                </c:pt>
                <c:pt idx="1209">
                  <c:v>21.051167964404893</c:v>
                </c:pt>
                <c:pt idx="1210">
                  <c:v>12.715158245419211</c:v>
                </c:pt>
                <c:pt idx="1211">
                  <c:v>13.63055910277053</c:v>
                </c:pt>
                <c:pt idx="1212">
                  <c:v>15.357321062260908</c:v>
                </c:pt>
                <c:pt idx="1213">
                  <c:v>10.193905817174516</c:v>
                </c:pt>
                <c:pt idx="1214">
                  <c:v>11.827778698944343</c:v>
                </c:pt>
                <c:pt idx="1215">
                  <c:v>18.122548207083263</c:v>
                </c:pt>
                <c:pt idx="1216">
                  <c:v>10.487966438507398</c:v>
                </c:pt>
                <c:pt idx="1217">
                  <c:v>14.168592494772753</c:v>
                </c:pt>
                <c:pt idx="1218">
                  <c:v>20.48753919788744</c:v>
                </c:pt>
                <c:pt idx="1219">
                  <c:v>13.934041148641215</c:v>
                </c:pt>
                <c:pt idx="1220">
                  <c:v>14.526315789473685</c:v>
                </c:pt>
                <c:pt idx="1221">
                  <c:v>9.4983783189489301</c:v>
                </c:pt>
                <c:pt idx="1222">
                  <c:v>14.182455371810317</c:v>
                </c:pt>
                <c:pt idx="1223">
                  <c:v>14.016187247074264</c:v>
                </c:pt>
                <c:pt idx="1224">
                  <c:v>15.270506108202444</c:v>
                </c:pt>
                <c:pt idx="1225">
                  <c:v>24.645544770422074</c:v>
                </c:pt>
                <c:pt idx="1226">
                  <c:v>7.5595011164969232</c:v>
                </c:pt>
                <c:pt idx="1227">
                  <c:v>17.670726402783821</c:v>
                </c:pt>
                <c:pt idx="1228">
                  <c:v>9.509319132750095</c:v>
                </c:pt>
                <c:pt idx="1229">
                  <c:v>9.6174744620734618</c:v>
                </c:pt>
                <c:pt idx="1230">
                  <c:v>33.182715781478869</c:v>
                </c:pt>
                <c:pt idx="1231">
                  <c:v>13.558218992353165</c:v>
                </c:pt>
                <c:pt idx="1232">
                  <c:v>12.454271573057888</c:v>
                </c:pt>
                <c:pt idx="1233">
                  <c:v>14.524718919791274</c:v>
                </c:pt>
                <c:pt idx="1234">
                  <c:v>17.487366949790346</c:v>
                </c:pt>
                <c:pt idx="1235">
                  <c:v>13.109117283618977</c:v>
                </c:pt>
                <c:pt idx="1236">
                  <c:v>8.4290776334156554</c:v>
                </c:pt>
                <c:pt idx="1237">
                  <c:v>12.01845691597811</c:v>
                </c:pt>
                <c:pt idx="1238">
                  <c:v>22.113219684786106</c:v>
                </c:pt>
                <c:pt idx="1239">
                  <c:v>20.208063393478611</c:v>
                </c:pt>
                <c:pt idx="1240">
                  <c:v>23.491808544812077</c:v>
                </c:pt>
                <c:pt idx="1241">
                  <c:v>16.714805305947795</c:v>
                </c:pt>
                <c:pt idx="1242">
                  <c:v>16.531337897362416</c:v>
                </c:pt>
                <c:pt idx="1243">
                  <c:v>12.705807612896395</c:v>
                </c:pt>
                <c:pt idx="1244">
                  <c:v>24.612290266236172</c:v>
                </c:pt>
                <c:pt idx="1245">
                  <c:v>14.922833482778628</c:v>
                </c:pt>
                <c:pt idx="1246">
                  <c:v>15.896029946749618</c:v>
                </c:pt>
                <c:pt idx="1247">
                  <c:v>7.1409749670619238</c:v>
                </c:pt>
                <c:pt idx="1248">
                  <c:v>20.75779074044879</c:v>
                </c:pt>
                <c:pt idx="1249">
                  <c:v>16.542380002100618</c:v>
                </c:pt>
                <c:pt idx="1250">
                  <c:v>18.106434344494595</c:v>
                </c:pt>
                <c:pt idx="1251">
                  <c:v>14.421312077193351</c:v>
                </c:pt>
                <c:pt idx="1252">
                  <c:v>19.72103228502769</c:v>
                </c:pt>
                <c:pt idx="1253">
                  <c:v>19.809206067872594</c:v>
                </c:pt>
                <c:pt idx="1254">
                  <c:v>16.150039072675177</c:v>
                </c:pt>
                <c:pt idx="1255">
                  <c:v>20.092072409488139</c:v>
                </c:pt>
                <c:pt idx="1256">
                  <c:v>19.752190367567007</c:v>
                </c:pt>
                <c:pt idx="1257">
                  <c:v>12.0882139525241</c:v>
                </c:pt>
                <c:pt idx="1258">
                  <c:v>21.839900969671962</c:v>
                </c:pt>
                <c:pt idx="1259">
                  <c:v>24.994846423417851</c:v>
                </c:pt>
                <c:pt idx="1260">
                  <c:v>21.380663097199342</c:v>
                </c:pt>
                <c:pt idx="1261">
                  <c:v>29.944675604869779</c:v>
                </c:pt>
                <c:pt idx="1262">
                  <c:v>4.3340001025798838</c:v>
                </c:pt>
                <c:pt idx="1263">
                  <c:v>14.517207825463485</c:v>
                </c:pt>
                <c:pt idx="1264">
                  <c:v>9.9298766443159128</c:v>
                </c:pt>
                <c:pt idx="1265">
                  <c:v>17.046201074443591</c:v>
                </c:pt>
                <c:pt idx="1266">
                  <c:v>13.232899022801304</c:v>
                </c:pt>
                <c:pt idx="1267">
                  <c:v>21.865147971117665</c:v>
                </c:pt>
                <c:pt idx="1268">
                  <c:v>9.1293191056910565</c:v>
                </c:pt>
                <c:pt idx="1269">
                  <c:v>10.921467032408819</c:v>
                </c:pt>
                <c:pt idx="1270">
                  <c:v>10.520178462786452</c:v>
                </c:pt>
                <c:pt idx="1271">
                  <c:v>9.4815790807277143</c:v>
                </c:pt>
                <c:pt idx="1272">
                  <c:v>13.774760626171538</c:v>
                </c:pt>
                <c:pt idx="1273">
                  <c:v>6.8226613433062111</c:v>
                </c:pt>
                <c:pt idx="1274">
                  <c:v>22.180773302414678</c:v>
                </c:pt>
                <c:pt idx="1275">
                  <c:v>11.33444158984434</c:v>
                </c:pt>
                <c:pt idx="1276">
                  <c:v>8.5465788547584332</c:v>
                </c:pt>
                <c:pt idx="1277">
                  <c:v>22.345450903810526</c:v>
                </c:pt>
                <c:pt idx="1278">
                  <c:v>7.9459674215335721</c:v>
                </c:pt>
                <c:pt idx="1279">
                  <c:v>19.073569482288828</c:v>
                </c:pt>
                <c:pt idx="1280">
                  <c:v>4.8260159382269956</c:v>
                </c:pt>
                <c:pt idx="1281">
                  <c:v>19.946545238566621</c:v>
                </c:pt>
                <c:pt idx="1282">
                  <c:v>11.821734184102487</c:v>
                </c:pt>
                <c:pt idx="1283">
                  <c:v>12.854741421932166</c:v>
                </c:pt>
                <c:pt idx="1284">
                  <c:v>11.601500789889416</c:v>
                </c:pt>
                <c:pt idx="1285">
                  <c:v>10.892065056678167</c:v>
                </c:pt>
                <c:pt idx="1286">
                  <c:v>8.4033613445378155</c:v>
                </c:pt>
                <c:pt idx="1287">
                  <c:v>10.555773762765122</c:v>
                </c:pt>
                <c:pt idx="1288">
                  <c:v>13.095296483397911</c:v>
                </c:pt>
                <c:pt idx="1289">
                  <c:v>8.8612552629002259</c:v>
                </c:pt>
                <c:pt idx="1290">
                  <c:v>9.6374932733232228</c:v>
                </c:pt>
                <c:pt idx="1291">
                  <c:v>9.2796092796092804</c:v>
                </c:pt>
                <c:pt idx="1292">
                  <c:v>15.911753221397891</c:v>
                </c:pt>
                <c:pt idx="1293">
                  <c:v>11.082486754484032</c:v>
                </c:pt>
                <c:pt idx="1294">
                  <c:v>10.82051530884565</c:v>
                </c:pt>
                <c:pt idx="1295">
                  <c:v>13.914476873848541</c:v>
                </c:pt>
                <c:pt idx="1296">
                  <c:v>19.847993416275354</c:v>
                </c:pt>
                <c:pt idx="1297">
                  <c:v>8.0952151496169229</c:v>
                </c:pt>
                <c:pt idx="1298">
                  <c:v>12.810707456978967</c:v>
                </c:pt>
                <c:pt idx="1299">
                  <c:v>16.359959893048128</c:v>
                </c:pt>
                <c:pt idx="1300">
                  <c:v>3.8505419281232172</c:v>
                </c:pt>
                <c:pt idx="1301">
                  <c:v>7.4807637503562265</c:v>
                </c:pt>
                <c:pt idx="1302">
                  <c:v>7.0657553617723305</c:v>
                </c:pt>
                <c:pt idx="1303">
                  <c:v>6.6303018903413902</c:v>
                </c:pt>
                <c:pt idx="1304">
                  <c:v>15.926550496533633</c:v>
                </c:pt>
                <c:pt idx="1305">
                  <c:v>13.726131005182316</c:v>
                </c:pt>
                <c:pt idx="1306">
                  <c:v>11.664800298618887</c:v>
                </c:pt>
                <c:pt idx="1307">
                  <c:v>14.673685191223738</c:v>
                </c:pt>
                <c:pt idx="1308">
                  <c:v>25.695634057132274</c:v>
                </c:pt>
                <c:pt idx="1309">
                  <c:v>25.729521079881657</c:v>
                </c:pt>
                <c:pt idx="1310">
                  <c:v>8.7412587412587417</c:v>
                </c:pt>
                <c:pt idx="1311">
                  <c:v>9.0967593656630665</c:v>
                </c:pt>
                <c:pt idx="1312">
                  <c:v>15.317086552969686</c:v>
                </c:pt>
                <c:pt idx="1313">
                  <c:v>7.7568899434203322</c:v>
                </c:pt>
                <c:pt idx="1314">
                  <c:v>5.746870405844879</c:v>
                </c:pt>
                <c:pt idx="1315">
                  <c:v>8.8271550585541956</c:v>
                </c:pt>
                <c:pt idx="1316">
                  <c:v>7.6775431861804222</c:v>
                </c:pt>
                <c:pt idx="1317">
                  <c:v>11.944830582102519</c:v>
                </c:pt>
                <c:pt idx="1318">
                  <c:v>21.782065193801813</c:v>
                </c:pt>
                <c:pt idx="1319">
                  <c:v>31.963274412218979</c:v>
                </c:pt>
                <c:pt idx="1320">
                  <c:v>8.0950960760086907</c:v>
                </c:pt>
                <c:pt idx="1321">
                  <c:v>5.7230064860740173</c:v>
                </c:pt>
                <c:pt idx="1322">
                  <c:v>13.440860215053764</c:v>
                </c:pt>
                <c:pt idx="1323">
                  <c:v>4.8203881460368025</c:v>
                </c:pt>
                <c:pt idx="1324">
                  <c:v>7.5253982189890882</c:v>
                </c:pt>
                <c:pt idx="1325">
                  <c:v>8.9695452649144762</c:v>
                </c:pt>
                <c:pt idx="1326">
                  <c:v>12.180519426896238</c:v>
                </c:pt>
                <c:pt idx="1327">
                  <c:v>4.6605625670213646</c:v>
                </c:pt>
                <c:pt idx="1328">
                  <c:v>7.1565861039545249</c:v>
                </c:pt>
                <c:pt idx="1329">
                  <c:v>7.3081607795371495</c:v>
                </c:pt>
                <c:pt idx="1330">
                  <c:v>8.9534180278281905</c:v>
                </c:pt>
                <c:pt idx="1331">
                  <c:v>9.0077381911978076</c:v>
                </c:pt>
                <c:pt idx="1332">
                  <c:v>7.7251527822450949</c:v>
                </c:pt>
                <c:pt idx="1333">
                  <c:v>17.890696837644427</c:v>
                </c:pt>
                <c:pt idx="1334">
                  <c:v>8.5038012383415627</c:v>
                </c:pt>
                <c:pt idx="1335">
                  <c:v>17.001283397503208</c:v>
                </c:pt>
                <c:pt idx="1336">
                  <c:v>16.142573652877424</c:v>
                </c:pt>
                <c:pt idx="1337">
                  <c:v>10.340447154471544</c:v>
                </c:pt>
                <c:pt idx="1338">
                  <c:v>9.6164515293856567</c:v>
                </c:pt>
                <c:pt idx="1339">
                  <c:v>8.7616394163795004</c:v>
                </c:pt>
                <c:pt idx="1340">
                  <c:v>6.534296028880866</c:v>
                </c:pt>
                <c:pt idx="1341">
                  <c:v>8.768027552557939</c:v>
                </c:pt>
                <c:pt idx="1342">
                  <c:v>4.7168128967829377</c:v>
                </c:pt>
                <c:pt idx="1343">
                  <c:v>3.9791096742103953</c:v>
                </c:pt>
                <c:pt idx="1344">
                  <c:v>5.025125628140704</c:v>
                </c:pt>
                <c:pt idx="1345">
                  <c:v>16.663743202946851</c:v>
                </c:pt>
                <c:pt idx="1346">
                  <c:v>5.4769337495664239</c:v>
                </c:pt>
                <c:pt idx="1347">
                  <c:v>4.9583911234396671</c:v>
                </c:pt>
                <c:pt idx="1348">
                  <c:v>25.92096680056305</c:v>
                </c:pt>
                <c:pt idx="1349">
                  <c:v>10.971016865891599</c:v>
                </c:pt>
                <c:pt idx="1350">
                  <c:v>7.6582154728540699</c:v>
                </c:pt>
                <c:pt idx="1351">
                  <c:v>7.854847609464767</c:v>
                </c:pt>
                <c:pt idx="1352">
                  <c:v>5.7142857142857144</c:v>
                </c:pt>
                <c:pt idx="1353">
                  <c:v>7.458870943487022</c:v>
                </c:pt>
                <c:pt idx="1354">
                  <c:v>6.1368955871439175</c:v>
                </c:pt>
                <c:pt idx="1355">
                  <c:v>4.5789043336058874</c:v>
                </c:pt>
                <c:pt idx="1356">
                  <c:v>3.8838592167997001</c:v>
                </c:pt>
                <c:pt idx="1357">
                  <c:v>5.3213092143652858</c:v>
                </c:pt>
                <c:pt idx="1358">
                  <c:v>4.754023222652271</c:v>
                </c:pt>
                <c:pt idx="1359">
                  <c:v>4.7386272944932166</c:v>
                </c:pt>
                <c:pt idx="1360">
                  <c:v>14.837147469376127</c:v>
                </c:pt>
                <c:pt idx="1361">
                  <c:v>5.7104348442931121</c:v>
                </c:pt>
                <c:pt idx="1362">
                  <c:v>3.7864813903918675</c:v>
                </c:pt>
                <c:pt idx="1363">
                  <c:v>4.8755713560182832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B1-4484-B05F-FCB02ECA3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26224"/>
        <c:axId val="1345224560"/>
      </c:scatterChart>
      <c:valAx>
        <c:axId val="1345226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224560"/>
        <c:crosses val="autoZero"/>
        <c:crossBetween val="midCat"/>
      </c:valAx>
      <c:valAx>
        <c:axId val="134522456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226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5.89078667049490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6D-4CD3-A971-8AEC7FA91AAA}"/>
                </c:ext>
              </c:extLst>
            </c:dLbl>
            <c:dLbl>
              <c:idx val="1"/>
              <c:layout>
                <c:manualLayout>
                  <c:x val="-9.1172111761933343E-17"/>
                  <c:y val="-8.83618000574235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6D-4CD3-A971-8AEC7FA91A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'SqFt PPSqFt Stats'!$L$12:$M$12</c:f>
                <c:numCache>
                  <c:formatCode>General</c:formatCode>
                  <c:ptCount val="2"/>
                  <c:pt idx="0">
                    <c:v>0.40070440569326637</c:v>
                  </c:pt>
                  <c:pt idx="1">
                    <c:v>0.42933807861189899</c:v>
                  </c:pt>
                </c:numCache>
              </c:numRef>
            </c:plus>
            <c:minus>
              <c:numRef>
                <c:f>'SqFt PPSqFt Stats'!$L$13:$M$13</c:f>
                <c:numCache>
                  <c:formatCode>General</c:formatCode>
                  <c:ptCount val="2"/>
                  <c:pt idx="0">
                    <c:v>0.40070440569326637</c:v>
                  </c:pt>
                  <c:pt idx="1">
                    <c:v>0.42933807861189899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'SqFt PPSqFt Stats'!$L$7:$M$7</c:f>
              <c:strCache>
                <c:ptCount val="2"/>
                <c:pt idx="0">
                  <c:v>Below 13562.7</c:v>
                </c:pt>
                <c:pt idx="1">
                  <c:v>Above 13562.7</c:v>
                </c:pt>
              </c:strCache>
            </c:strRef>
          </c:cat>
          <c:val>
            <c:numRef>
              <c:f>'SqFt PPSqFt Stats'!$L$8:$M$8</c:f>
              <c:numCache>
                <c:formatCode>_("$"* #,##0.00_);_("$"* \(#,##0.00\);_("$"* "-"??_);_(@_)</c:formatCode>
                <c:ptCount val="2"/>
                <c:pt idx="0">
                  <c:v>15.686869174560666</c:v>
                </c:pt>
                <c:pt idx="1">
                  <c:v>13.419997129406482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D-4CD3-A971-8AEC7FA91A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9551440"/>
        <c:axId val="1319538128"/>
      </c:barChart>
      <c:catAx>
        <c:axId val="131955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38128"/>
        <c:crosses val="autoZero"/>
        <c:auto val="1"/>
        <c:lblAlgn val="ctr"/>
        <c:lblOffset val="100"/>
        <c:noMultiLvlLbl val="0"/>
      </c:catAx>
      <c:valAx>
        <c:axId val="1319538128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5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 Condition Chart'!$C$3</c:f>
              <c:strCache>
                <c:ptCount val="1"/>
                <c:pt idx="0">
                  <c:v>Average of SalePrice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 Condition Chart'!$B$4:$B$9</c:f>
              <c:strCache>
                <c:ptCount val="6"/>
                <c:pt idx="0">
                  <c:v>Normal</c:v>
                </c:pt>
                <c:pt idx="1">
                  <c:v>Abnorml</c:v>
                </c:pt>
                <c:pt idx="2">
                  <c:v>AdjLand</c:v>
                </c:pt>
                <c:pt idx="3">
                  <c:v>Alloca</c:v>
                </c:pt>
                <c:pt idx="4">
                  <c:v>Family</c:v>
                </c:pt>
                <c:pt idx="5">
                  <c:v>Partial</c:v>
                </c:pt>
              </c:strCache>
            </c:strRef>
          </c:cat>
          <c:val>
            <c:numRef>
              <c:f>'Sale Condition Chart'!$C$4:$C$9</c:f>
              <c:numCache>
                <c:formatCode>_("$"* #,##0_);_("$"* \(#,##0\);_("$"* "-"??_);_(@_)</c:formatCode>
                <c:ptCount val="6"/>
                <c:pt idx="0">
                  <c:v>175202.21953255427</c:v>
                </c:pt>
                <c:pt idx="1">
                  <c:v>146526.62376237623</c:v>
                </c:pt>
                <c:pt idx="2">
                  <c:v>104125</c:v>
                </c:pt>
                <c:pt idx="3">
                  <c:v>167377.41666666666</c:v>
                </c:pt>
                <c:pt idx="4">
                  <c:v>149600</c:v>
                </c:pt>
                <c:pt idx="5">
                  <c:v>272291.75199999998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3-4282-8EA5-B5403C762D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8776496"/>
        <c:axId val="1378777328"/>
      </c:barChart>
      <c:catAx>
        <c:axId val="137877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777328"/>
        <c:crosses val="autoZero"/>
        <c:auto val="1"/>
        <c:lblAlgn val="ctr"/>
        <c:lblOffset val="100"/>
        <c:noMultiLvlLbl val="0"/>
      </c:catAx>
      <c:valAx>
        <c:axId val="137877732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77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56187644953897"/>
          <c:y val="3.6046461415385186E-2"/>
          <c:w val="0.85857660507742428"/>
          <c:h val="0.911948104448778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777777777777779E-3"/>
                  <c:y val="-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FB-4416-92A1-9E72413D20CC}"/>
                </c:ext>
              </c:extLst>
            </c:dLbl>
            <c:dLbl>
              <c:idx val="1"/>
              <c:layout>
                <c:manualLayout>
                  <c:x val="0"/>
                  <c:y val="-7.15157719288355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FB-4416-92A1-9E72413D20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'Sale Condition Stats'!$L$12:$M$12</c:f>
                <c:numCache>
                  <c:formatCode>General</c:formatCode>
                  <c:ptCount val="2"/>
                  <c:pt idx="0">
                    <c:v>3990.7572200814261</c:v>
                  </c:pt>
                  <c:pt idx="1">
                    <c:v>16323.59342391915</c:v>
                  </c:pt>
                </c:numCache>
              </c:numRef>
            </c:plus>
            <c:minus>
              <c:numRef>
                <c:f>'Sale Condition Stats'!$L$13:$M$13</c:f>
                <c:numCache>
                  <c:formatCode>General</c:formatCode>
                  <c:ptCount val="2"/>
                  <c:pt idx="0">
                    <c:v>3990.7572200814261</c:v>
                  </c:pt>
                  <c:pt idx="1">
                    <c:v>16323.59342391915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'Sale Condition Stats'!$L$7:$M$7</c:f>
              <c:strCache>
                <c:ptCount val="2"/>
                <c:pt idx="0">
                  <c:v>Normal</c:v>
                </c:pt>
                <c:pt idx="1">
                  <c:v>Abnormal</c:v>
                </c:pt>
              </c:strCache>
            </c:strRef>
          </c:cat>
          <c:val>
            <c:numRef>
              <c:f>'Sale Condition Stats'!$L$8:$M$8</c:f>
              <c:numCache>
                <c:formatCode>_("$"* #,##0_);_("$"* \(#,##0\);_("$"* "-"??_);_(@_)</c:formatCode>
                <c:ptCount val="2"/>
                <c:pt idx="0">
                  <c:v>175202.21953255427</c:v>
                </c:pt>
                <c:pt idx="1">
                  <c:v>146526.62376237623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FB-4416-92A1-9E72413D20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7419792"/>
        <c:axId val="1377418960"/>
      </c:barChart>
      <c:catAx>
        <c:axId val="137741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418960"/>
        <c:crosses val="autoZero"/>
        <c:auto val="1"/>
        <c:lblAlgn val="ctr"/>
        <c:lblOffset val="100"/>
        <c:noMultiLvlLbl val="0"/>
      </c:catAx>
      <c:valAx>
        <c:axId val="137741896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41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750571-7E02-440D-8124-625545A25B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6366F-C555-4DF9-9FDB-DB29817D7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2572-5E67-49DA-86FF-779550C554C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1CA8-AC85-47C5-966C-4D967F8AB6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3D563-3989-468C-8754-C3F8BD38E0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72EB4-232B-4D41-92E6-EF681C21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1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B4C72-266B-4573-81B8-DBA3A9A38D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C1A61-5C0F-43D0-8F40-7E3E1622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B7EC-19BE-431D-BAF8-4B7BA2CB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949A5-7CDF-4F53-B402-F6A58E7C3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7CB1-5403-4D1F-8520-ACEA5215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447A-1D69-4C83-8D55-87AD72F3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C5-4852-493B-A641-037E631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9178-BD52-41E1-BC47-EDCE3375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31B08-4337-454F-9F24-BA1D931E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EAF0-8315-4237-9F98-626CE97F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AD9-544A-4DAE-90F7-55AC78A2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0ABC-52DD-40CF-B472-D3BEBB7B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CE46F-B50C-4384-B59F-7357EA71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B129B-9AF9-43ED-A847-AAD25C09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6CB1-B524-4E84-AA9D-39BF35D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A3C4-664B-4178-B7B5-DDDD40E3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8315-A4B1-4EFF-B5A5-818E84C2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6E4E-E4A8-44E7-A6ED-2E81FB50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D283-8587-4999-9E54-B6EC2FA0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4FF7-A4C5-4358-AFC4-FAA62A76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FCA5-DF0C-45E7-9813-137331FD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BDFC-9DD6-4D9E-B3D1-88F6698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0764-CD85-4EEC-9A77-B250786A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1A65-ECA5-4334-A8E2-1E191E4E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3652-9E3D-4ED2-80BE-E0FF4466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297F-5831-4FFA-B153-7B51606C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A41F-8C8E-45BC-AA83-0157087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82F8-ED9C-48AD-9A6C-47DE00DB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EE53-EF4E-4E43-BA9B-113D456E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FB32F-1DFE-460C-A9F0-7D7E0A9D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3B28-2C60-408E-AD9B-09584B6E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49E8-222B-4DF4-8C35-71EB1C57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66A6-7227-44A5-99C9-4DC80BF6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F0EB-B4DE-4C38-B07A-7854FC62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B5A2-FB03-4E44-B9EC-916F6077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E8BC-E336-40F5-AEC4-F2BD96D6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6022-9B2B-4AC7-A387-2B02182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2B893-4325-479A-A747-941597C91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EFB5B-6324-4B67-A406-30192BEE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AD032-D986-402C-88A2-5CDA3B59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A6CF8-0449-4256-B8D2-D25F39FF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424-75C2-471D-BECC-8806E4F8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04A76-1EF2-4F7B-A024-9CEED670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0EF9F-4A03-4EC4-AC95-44374031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87CDC-1E28-4E61-8721-131561E5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878BF-0B5E-4307-A0E9-E9CE14FE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019FC-8DA1-4C04-BBCE-1D261BFA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5FEE9-4DAB-44BB-8BE3-FCDD0D07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2151-E539-4CB8-BFAA-5604B8F8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B574-D2EA-4442-A2FD-5747DB08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6C5C-DB1A-4725-A0F1-CD1C5F96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514C-1881-4A1C-9A10-CDE05BDB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6FB7-BAD2-471A-BB4C-2CE7463B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D474-9E1C-4A34-AEA6-BD5D6B61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6AD7-513B-4C5A-9378-F67C2F3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3FF31-8354-41C1-9F9F-62C31CED4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CF083-91D2-4C11-B5F9-3802F386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3C7A9-DE13-4313-8DA0-56DBBEEB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0CE5-08AB-484A-8B91-634E6786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5474-5565-42CC-9F58-606B58A1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EFC84-6B62-4B71-9530-AC24856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45929-B79F-407C-81CB-D65AF559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D0CB-644E-44D9-AF11-99A9AEACA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BE5F-DA2A-4B28-AC80-C93886AF951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0448-29D7-48A5-9B4E-ED8D0FE38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5CEF-98BA-4286-A166-312E90B86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DE17-95DC-4790-981C-0F9FC73B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4CCCB-D7CD-4985-A2F4-AA7C8665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95" y="2040683"/>
            <a:ext cx="7257078" cy="4817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9358B-50FC-423C-8ECF-4704921B3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5245" y="0"/>
            <a:ext cx="5663013" cy="1245327"/>
          </a:xfrm>
        </p:spPr>
        <p:txBody>
          <a:bodyPr>
            <a:normAutofit/>
          </a:bodyPr>
          <a:lstStyle/>
          <a:p>
            <a:r>
              <a:rPr lang="en-US" sz="5000" dirty="0"/>
              <a:t>Ames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CF33B-86A3-4E47-B409-13A265AC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59" y="1316975"/>
            <a:ext cx="11824531" cy="860032"/>
          </a:xfrm>
        </p:spPr>
        <p:txBody>
          <a:bodyPr>
            <a:normAutofit/>
          </a:bodyPr>
          <a:lstStyle/>
          <a:p>
            <a:r>
              <a:rPr lang="en-US" sz="2000" dirty="0"/>
              <a:t>Objective: Optimize investments into mortgage-backed securities by identifying key factors driving home prices in the city of Ames </a:t>
            </a:r>
          </a:p>
        </p:txBody>
      </p:sp>
    </p:spTree>
    <p:extLst>
      <p:ext uri="{BB962C8B-B14F-4D97-AF65-F5344CB8AC3E}">
        <p14:creationId xmlns:p14="http://schemas.microsoft.com/office/powerpoint/2010/main" val="357979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C6E8-7B42-436F-A39B-4EB01D49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0" y="423847"/>
            <a:ext cx="315496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Sale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F002-C45B-4A61-A6AF-C18AD4F5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817236"/>
            <a:ext cx="3943525" cy="884019"/>
          </a:xfrm>
        </p:spPr>
        <p:txBody>
          <a:bodyPr>
            <a:normAutofit/>
          </a:bodyPr>
          <a:lstStyle/>
          <a:p>
            <a:r>
              <a:rPr lang="en-US" sz="2000" dirty="0"/>
              <a:t>Compare normal vs abnormal</a:t>
            </a:r>
          </a:p>
          <a:p>
            <a:r>
              <a:rPr lang="en-US" sz="2000" dirty="0"/>
              <a:t>Abnormal properties are cheaper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79C38F-AFA5-47F6-A82C-11DFB6024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074262"/>
              </p:ext>
            </p:extLst>
          </p:nvPr>
        </p:nvGraphicFramePr>
        <p:xfrm>
          <a:off x="5740868" y="1619074"/>
          <a:ext cx="5754847" cy="4932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88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2635-0AEF-4C39-BD88-9E89E17D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0" y="423848"/>
            <a:ext cx="283617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4836-EF20-4292-9FEF-515C7329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875959"/>
            <a:ext cx="5931715" cy="1553041"/>
          </a:xfrm>
        </p:spPr>
        <p:txBody>
          <a:bodyPr>
            <a:normAutofit/>
          </a:bodyPr>
          <a:lstStyle/>
          <a:p>
            <a:r>
              <a:rPr lang="en-US" sz="2000" dirty="0"/>
              <a:t>Large properties are cheaper per square foot and are safer investments</a:t>
            </a:r>
          </a:p>
          <a:p>
            <a:r>
              <a:rPr lang="en-US" sz="2000" dirty="0"/>
              <a:t>Abnormal properties sell for below market value and are safer investments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8B5EC-EA51-4C19-884F-2F883ADC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4" y="2302079"/>
            <a:ext cx="525290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5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F0C-0616-4B57-93EF-9FF5E553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49" y="1817236"/>
            <a:ext cx="6325999" cy="1611764"/>
          </a:xfrm>
        </p:spPr>
        <p:txBody>
          <a:bodyPr>
            <a:normAutofit/>
          </a:bodyPr>
          <a:lstStyle/>
          <a:p>
            <a:r>
              <a:rPr lang="en-US" sz="2000" dirty="0"/>
              <a:t>Mortgage holders are more likely to default on a property that drops in price</a:t>
            </a:r>
          </a:p>
          <a:p>
            <a:r>
              <a:rPr lang="en-US" sz="2000" dirty="0"/>
              <a:t>Undervalued properties are less risky</a:t>
            </a:r>
          </a:p>
          <a:p>
            <a:r>
              <a:rPr lang="en-US" sz="2000" dirty="0"/>
              <a:t>Overvalued properties are riskier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EAB60A-98BF-464B-8A21-4FDB1EAE1C93}"/>
              </a:ext>
            </a:extLst>
          </p:cNvPr>
          <p:cNvSpPr txBox="1">
            <a:spLocks/>
          </p:cNvSpPr>
          <p:nvPr/>
        </p:nvSpPr>
        <p:spPr>
          <a:xfrm>
            <a:off x="418750" y="423847"/>
            <a:ext cx="57639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are we looking for?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E5173-B4A2-4D9C-AC29-F2348434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66" y="2701255"/>
            <a:ext cx="5876616" cy="40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F0C-0616-4B57-93EF-9FF5E553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49" y="1817236"/>
            <a:ext cx="6619613" cy="1030891"/>
          </a:xfrm>
        </p:spPr>
        <p:txBody>
          <a:bodyPr>
            <a:normAutofit/>
          </a:bodyPr>
          <a:lstStyle/>
          <a:p>
            <a:r>
              <a:rPr lang="en-US" sz="2000" dirty="0"/>
              <a:t>Property size- larger properties are undervalued due to size</a:t>
            </a:r>
          </a:p>
          <a:p>
            <a:r>
              <a:rPr lang="en-US" sz="2000" dirty="0"/>
              <a:t>Sale condition- abnormal sale conditions decrease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E2151-3F06-4C94-82E5-35C954C9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610" y="2848127"/>
            <a:ext cx="6225330" cy="37414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EAB60A-98BF-464B-8A21-4FDB1EAE1C93}"/>
              </a:ext>
            </a:extLst>
          </p:cNvPr>
          <p:cNvSpPr txBox="1">
            <a:spLocks/>
          </p:cNvSpPr>
          <p:nvPr/>
        </p:nvSpPr>
        <p:spPr>
          <a:xfrm>
            <a:off x="418750" y="423847"/>
            <a:ext cx="57639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Key Drivers</a:t>
            </a:r>
          </a:p>
        </p:txBody>
      </p:sp>
    </p:spTree>
    <p:extLst>
      <p:ext uri="{BB962C8B-B14F-4D97-AF65-F5344CB8AC3E}">
        <p14:creationId xmlns:p14="http://schemas.microsoft.com/office/powerpoint/2010/main" val="19290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F0C-0616-4B57-93EF-9FF5E553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49" y="1817236"/>
            <a:ext cx="6619613" cy="1261524"/>
          </a:xfrm>
        </p:spPr>
        <p:txBody>
          <a:bodyPr>
            <a:normAutofit/>
          </a:bodyPr>
          <a:lstStyle/>
          <a:p>
            <a:r>
              <a:rPr lang="en-US" sz="2000" dirty="0"/>
              <a:t>1460 home sales in the city of Ames</a:t>
            </a:r>
          </a:p>
          <a:p>
            <a:r>
              <a:rPr lang="en-US" sz="2000" dirty="0"/>
              <a:t>Sales from 2006 – 2010</a:t>
            </a:r>
          </a:p>
          <a:p>
            <a:r>
              <a:rPr lang="en-US" sz="2000" dirty="0"/>
              <a:t>Over 80 data points for each sale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EAB60A-98BF-464B-8A21-4FDB1EAE1C93}"/>
              </a:ext>
            </a:extLst>
          </p:cNvPr>
          <p:cNvSpPr txBox="1">
            <a:spLocks/>
          </p:cNvSpPr>
          <p:nvPr/>
        </p:nvSpPr>
        <p:spPr>
          <a:xfrm>
            <a:off x="418750" y="423847"/>
            <a:ext cx="57639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B3E3D-110B-43A7-960F-082A0298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15" y="2911694"/>
            <a:ext cx="6496178" cy="37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E13-7BB0-4592-8C29-87FDF45E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0" y="423847"/>
            <a:ext cx="576393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Property Size vs Sales Price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43472-444B-4DD2-9DF2-1EDE71E7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842403"/>
            <a:ext cx="3012347" cy="800129"/>
          </a:xfrm>
        </p:spPr>
        <p:txBody>
          <a:bodyPr/>
          <a:lstStyle/>
          <a:p>
            <a:r>
              <a:rPr lang="en-US" sz="2000" dirty="0"/>
              <a:t>Trend upwards</a:t>
            </a:r>
          </a:p>
          <a:p>
            <a:r>
              <a:rPr lang="en-US" sz="2000" dirty="0"/>
              <a:t>More </a:t>
            </a:r>
            <a:r>
              <a:rPr lang="en-US" sz="2000" dirty="0" err="1"/>
              <a:t>SqFt</a:t>
            </a:r>
            <a:r>
              <a:rPr lang="en-US" sz="2000" dirty="0"/>
              <a:t> = higher price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CD6280-8E74-4EA7-995D-09A14612C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032073"/>
              </p:ext>
            </p:extLst>
          </p:nvPr>
        </p:nvGraphicFramePr>
        <p:xfrm>
          <a:off x="4655890" y="1640863"/>
          <a:ext cx="6861170" cy="485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83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9B1D-6445-471C-A08A-1541BDE9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810068"/>
            <a:ext cx="5822659" cy="1325563"/>
          </a:xfrm>
        </p:spPr>
        <p:txBody>
          <a:bodyPr>
            <a:normAutofit/>
          </a:bodyPr>
          <a:lstStyle/>
          <a:p>
            <a:r>
              <a:rPr lang="en-US" sz="2000" dirty="0"/>
              <a:t>Average property size is 13562.7 </a:t>
            </a:r>
            <a:r>
              <a:rPr lang="en-US" sz="2000" dirty="0" err="1"/>
              <a:t>SqFt</a:t>
            </a:r>
            <a:endParaRPr lang="en-US" sz="2000" dirty="0"/>
          </a:p>
          <a:p>
            <a:r>
              <a:rPr lang="en-US" sz="2000" dirty="0"/>
              <a:t>Compared properties above and below the average</a:t>
            </a:r>
          </a:p>
          <a:p>
            <a:r>
              <a:rPr lang="en-US" sz="2000" dirty="0"/>
              <a:t>Statistically significantly different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FB61D4-47EE-4746-BCFC-C1A53CC11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187279"/>
              </p:ext>
            </p:extLst>
          </p:nvPr>
        </p:nvGraphicFramePr>
        <p:xfrm>
          <a:off x="6367245" y="1501630"/>
          <a:ext cx="4941116" cy="472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497F255-08E4-477F-A35B-B28C2058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0" y="423847"/>
            <a:ext cx="576393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Property Size vs Sales Price</a:t>
            </a:r>
          </a:p>
        </p:txBody>
      </p:sp>
    </p:spTree>
    <p:extLst>
      <p:ext uri="{BB962C8B-B14F-4D97-AF65-F5344CB8AC3E}">
        <p14:creationId xmlns:p14="http://schemas.microsoft.com/office/powerpoint/2010/main" val="258233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CFE6-7AB7-455F-BD13-69556DDE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842403"/>
            <a:ext cx="3876413" cy="867241"/>
          </a:xfrm>
        </p:spPr>
        <p:txBody>
          <a:bodyPr>
            <a:normAutofit/>
          </a:bodyPr>
          <a:lstStyle/>
          <a:p>
            <a:r>
              <a:rPr lang="en-US" sz="2000" dirty="0"/>
              <a:t>Trend downwards</a:t>
            </a:r>
          </a:p>
          <a:p>
            <a:r>
              <a:rPr lang="en-US" sz="2000" dirty="0"/>
              <a:t>More </a:t>
            </a:r>
            <a:r>
              <a:rPr lang="en-US" sz="2000" dirty="0" err="1"/>
              <a:t>SqFt</a:t>
            </a:r>
            <a:r>
              <a:rPr lang="en-US" sz="2000" dirty="0"/>
              <a:t> = lower price per </a:t>
            </a:r>
            <a:r>
              <a:rPr lang="en-US" sz="2000" dirty="0" err="1"/>
              <a:t>SqFt</a:t>
            </a: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8927B3-186A-4538-9550-27F355A77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639630"/>
              </p:ext>
            </p:extLst>
          </p:nvPr>
        </p:nvGraphicFramePr>
        <p:xfrm>
          <a:off x="4974672" y="1577131"/>
          <a:ext cx="6694414" cy="4915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3FACCE0-E0BE-4157-A99E-DECEBE3185A7}"/>
              </a:ext>
            </a:extLst>
          </p:cNvPr>
          <p:cNvSpPr txBox="1">
            <a:spLocks/>
          </p:cNvSpPr>
          <p:nvPr/>
        </p:nvSpPr>
        <p:spPr>
          <a:xfrm>
            <a:off x="418750" y="423847"/>
            <a:ext cx="6460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Property Size vs Price per </a:t>
            </a:r>
            <a:r>
              <a:rPr lang="en-US" sz="4000" dirty="0" err="1"/>
              <a:t>SqFt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303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49D9-0F78-4AD6-94ED-9F16E019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0" y="423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Property Size vs Price per </a:t>
            </a:r>
            <a:r>
              <a:rPr lang="en-US" sz="4000" dirty="0" err="1"/>
              <a:t>SqFt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D037-2586-46C2-BDCE-BFB22841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820533"/>
            <a:ext cx="5404610" cy="140922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properties above and below 13562.7</a:t>
            </a:r>
          </a:p>
          <a:p>
            <a:r>
              <a:rPr lang="en-US" sz="2000" dirty="0"/>
              <a:t>Statistically significantly different</a:t>
            </a:r>
          </a:p>
          <a:p>
            <a:r>
              <a:rPr lang="en-US" sz="2000" dirty="0"/>
              <a:t>Larger properties have more value per square foot</a:t>
            </a:r>
          </a:p>
          <a:p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43281D-5B8D-4C2F-95B1-F5029E7D9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894746"/>
              </p:ext>
            </p:extLst>
          </p:nvPr>
        </p:nvGraphicFramePr>
        <p:xfrm>
          <a:off x="6368641" y="1749410"/>
          <a:ext cx="5107497" cy="468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23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ED84-2F02-4300-BA56-502688D1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" y="1825625"/>
            <a:ext cx="5076039" cy="791740"/>
          </a:xfrm>
        </p:spPr>
        <p:txBody>
          <a:bodyPr>
            <a:normAutofit/>
          </a:bodyPr>
          <a:lstStyle/>
          <a:p>
            <a:r>
              <a:rPr lang="en-US" sz="2000" dirty="0"/>
              <a:t>Prices vary depending on conditions</a:t>
            </a:r>
          </a:p>
          <a:p>
            <a:r>
              <a:rPr lang="en-US" sz="2000" dirty="0"/>
              <a:t>Abnormal potential sold under market price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1CD464-1798-421E-A187-FAE91DB58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14579"/>
              </p:ext>
            </p:extLst>
          </p:nvPr>
        </p:nvGraphicFramePr>
        <p:xfrm>
          <a:off x="5989738" y="1350629"/>
          <a:ext cx="5364061" cy="50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320F6C2-94EF-4C97-9F5E-9B31CB724217}"/>
              </a:ext>
            </a:extLst>
          </p:cNvPr>
          <p:cNvSpPr txBox="1">
            <a:spLocks/>
          </p:cNvSpPr>
          <p:nvPr/>
        </p:nvSpPr>
        <p:spPr>
          <a:xfrm>
            <a:off x="418750" y="423847"/>
            <a:ext cx="31549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Sale Condition</a:t>
            </a:r>
          </a:p>
        </p:txBody>
      </p:sp>
    </p:spTree>
    <p:extLst>
      <p:ext uri="{BB962C8B-B14F-4D97-AF65-F5344CB8AC3E}">
        <p14:creationId xmlns:p14="http://schemas.microsoft.com/office/powerpoint/2010/main" val="309660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213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Ames Real Estate</vt:lpstr>
      <vt:lpstr>PowerPoint Presentation</vt:lpstr>
      <vt:lpstr>PowerPoint Presentation</vt:lpstr>
      <vt:lpstr>PowerPoint Presentation</vt:lpstr>
      <vt:lpstr>Property Size vs Sales Price</vt:lpstr>
      <vt:lpstr>Property Size vs Sales Price</vt:lpstr>
      <vt:lpstr>PowerPoint Presentation</vt:lpstr>
      <vt:lpstr>Property Size vs Price per SqFt</vt:lpstr>
      <vt:lpstr>PowerPoint Presentation</vt:lpstr>
      <vt:lpstr>Sale Condition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Real Estate</dc:title>
  <dc:creator>Armend Pashtriku</dc:creator>
  <cp:lastModifiedBy>Armend Pashtriku</cp:lastModifiedBy>
  <cp:revision>12</cp:revision>
  <dcterms:created xsi:type="dcterms:W3CDTF">2021-04-08T17:09:05Z</dcterms:created>
  <dcterms:modified xsi:type="dcterms:W3CDTF">2021-04-09T18:34:50Z</dcterms:modified>
</cp:coreProperties>
</file>