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Relationship Id="rId5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overview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identifiers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315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Python identifier is a name used to identify a variable, function, class, module or other object. An identifier starts with a letter A to Z or a to z or an underscore (_) followed by zero or more letters, underscores and digits (0 to 9).</a:t>
            </a:r>
          </a:p>
          <a:p>
            <a:pPr indent="0" lvl="0" marL="25400" marR="2540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does not allow punctuation characters such as @, $, and % within identifiers. Python is a case sensitive programming language. Thus, </a:t>
            </a: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Manpower </a:t>
            </a: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manpower</a:t>
            </a: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are two different identifiers in Python.</a:t>
            </a:r>
          </a:p>
          <a:p>
            <a:pPr indent="0" lvl="0" marL="25400" marR="2540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Here are naming conventions for Python identifiers −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Class names start with an uppercase letter. All other identifiers start with a lowercase letter.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Starting an identifier with a single leading underscore indicates that the identifier is private.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Starting an identifier with two leading underscores indicates a strongly private identifier.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the identifier also ends with two trailing underscores, the identifier is a language-defined special name.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Reserved words</a:t>
            </a:r>
          </a:p>
        </p:txBody>
      </p:sp>
      <p:pic>
        <p:nvPicPr>
          <p:cNvPr descr="Screenshot_1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5" y="1781599"/>
            <a:ext cx="8375426" cy="33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937875" y="2336150"/>
            <a:ext cx="825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Build-in functions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87" y="1810012"/>
            <a:ext cx="70770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35700"/>
            <a:ext cx="62674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Everything in python is an Object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60950" y="1767575"/>
            <a:ext cx="8222100" cy="7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Everything in Python is an object, and almost everything has attributes and methods even None.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11449" cy="40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450" y="0"/>
            <a:ext cx="5632549" cy="19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887" y="1919075"/>
            <a:ext cx="30003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42125" y="80200"/>
            <a:ext cx="8222100" cy="52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86764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is an interpreted language (runtime).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35024"/>
            <a:ext cx="3306900" cy="264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382" y="2335025"/>
            <a:ext cx="3917738" cy="26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Workflow cont.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705175"/>
            <a:ext cx="8222100" cy="3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runs the program from top-down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75375"/>
            <a:ext cx="5436949" cy="29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?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Python is a high-level, interpreted, interactive and object-oriented scripting language.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Python is designed to be highly readable.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uses English keywords frequently where as other languages use punctuation, and it has fewer syntactical constructions than other 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2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is Interpreted: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Python is processed at runtime by the interpreter. You do not need to compile your program before executing it. This is similar to PERL and PHP.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is Interactive: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You can actually sit at a Python prompt and interact with the interpreter directly to write your programs.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is Object-Oriented: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Python supports Object-Oriented style or technique of programming that encapsulates code within objects.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is a Beginner's Language: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Python is a great language for the beginner-level programmers and supports the development of a wide range of applications from simple text processing to WWW browsers to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python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was developed by </a:t>
            </a: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Guido van Rossum</a:t>
            </a: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the late eighties and early nineties at the National Research Institute for Mathematics and Computer Science in the Netherlands.</a:t>
            </a:r>
          </a:p>
          <a:p>
            <a:pPr indent="0" lvl="0" marL="25400" marR="2540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is derived from many other languages, including ABC, Modula-3, C, C++, Algol-68, SmallTalk, and Unix shell and other scripting languages.</a:t>
            </a:r>
          </a:p>
          <a:p>
            <a:pPr indent="0" lvl="0" marL="25400" marR="2540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is copyrighted. Like Perl, Python source code is now available under the GNU General Public License (GPL).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features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12925" y="1919075"/>
            <a:ext cx="8222100" cy="29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Easy-to-learn</a:t>
            </a:r>
          </a:p>
          <a:p>
            <a:pPr indent="-295275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Easy-to-read</a:t>
            </a:r>
          </a:p>
          <a:p>
            <a:pPr indent="-295275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Easy-to-maintain</a:t>
            </a:r>
          </a:p>
          <a:p>
            <a:pPr indent="-295275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broad standard library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Interactive Mode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Portable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Extendable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Databases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GUI Programming</a:t>
            </a:r>
          </a:p>
          <a:p>
            <a:pPr indent="-295275" lvl="0" marL="482600" marR="2540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Scalable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python works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15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your python code gets executed?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The python code you write is compiled into python bytecode, which creates file with extension </a:t>
            </a:r>
            <a:r>
              <a:rPr i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.pyc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Compiled in to intermediate code not into machine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1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1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87" y="3440062"/>
            <a:ext cx="69627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python works cont.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71900" y="1960700"/>
            <a:ext cx="3494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Compiler - generates fast machine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Interpreter - generates bytecode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25" y="0"/>
            <a:ext cx="5169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first program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2359750"/>
            <a:ext cx="8222100" cy="19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python</a:t>
            </a:r>
            <a:b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2.4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(#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Nov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2010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GCC 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4.1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20080704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Hat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4.1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48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on linux2</a:t>
            </a:r>
            <a:b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"help"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"copyright"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"credits"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more information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"Hello, Python!"</a:t>
            </a:r>
          </a:p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471900" y="1826425"/>
            <a:ext cx="6796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Open cmd and type `python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pass arguments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python test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py arg1 arg2 arg3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#!/usr/bin/python</a:t>
            </a:r>
            <a:b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sys</a:t>
            </a:r>
            <a:b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'Number of arguments:'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len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'arguments.'</a:t>
            </a:r>
            <a:b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'Argument List:'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str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Number of arguments: 4 arguments.</a:t>
            </a:r>
            <a:br>
              <a:rPr lang="en" sz="11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Argument List: ['test.py', 'arg1', 'arg2', 'arg3']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