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369455"/>
            <a:ext cx="8676222" cy="7111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 notes App in </a:t>
            </a:r>
            <a:r>
              <a:rPr lang="en-US" b="1" dirty="0" err="1" smtClean="0"/>
              <a:t>javascript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5948219"/>
            <a:ext cx="8676222" cy="812800"/>
          </a:xfrm>
        </p:spPr>
        <p:txBody>
          <a:bodyPr/>
          <a:lstStyle/>
          <a:p>
            <a:r>
              <a:rPr lang="en-US" dirty="0" smtClean="0"/>
              <a:t> This simple web app note is made using html/</a:t>
            </a:r>
            <a:r>
              <a:rPr lang="en-US" dirty="0" err="1" smtClean="0"/>
              <a:t>css</a:t>
            </a:r>
            <a:r>
              <a:rPr lang="en-US" dirty="0" smtClean="0"/>
              <a:t>/</a:t>
            </a:r>
            <a:r>
              <a:rPr lang="en-US" dirty="0" err="1" smtClean="0"/>
              <a:t>javascript</a:t>
            </a:r>
            <a:r>
              <a:rPr lang="en-US" dirty="0" smtClean="0"/>
              <a:t> and is also responsive.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89" y="1570180"/>
            <a:ext cx="7874690" cy="366800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651" y="1380462"/>
            <a:ext cx="2197749" cy="40474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84006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40" y="337354"/>
            <a:ext cx="10058400" cy="465929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1404300" y="5574267"/>
            <a:ext cx="975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 save a Note, firstly you have to fill the title and to add you note than click ‘Save’.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464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13" y="1671782"/>
            <a:ext cx="8503704" cy="366817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067" y="924462"/>
            <a:ext cx="2800494" cy="51628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11437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228436"/>
            <a:ext cx="8676222" cy="2138219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599873"/>
            <a:ext cx="8676222" cy="713509"/>
          </a:xfrm>
        </p:spPr>
        <p:txBody>
          <a:bodyPr>
            <a:normAutofit/>
          </a:bodyPr>
          <a:lstStyle/>
          <a:p>
            <a:r>
              <a:rPr lang="en-US" sz="2400" dirty="0"/>
              <a:t>@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armendtahiraj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4065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13</TotalTime>
  <Words>50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Mesh</vt:lpstr>
      <vt:lpstr> notes App in javascript</vt:lpstr>
      <vt:lpstr> </vt:lpstr>
      <vt:lpstr>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App in javascript</dc:title>
  <dc:creator>LENOVO L450</dc:creator>
  <cp:lastModifiedBy>LENOVO L450</cp:lastModifiedBy>
  <cp:revision>2</cp:revision>
  <dcterms:created xsi:type="dcterms:W3CDTF">2022-08-18T10:08:27Z</dcterms:created>
  <dcterms:modified xsi:type="dcterms:W3CDTF">2022-08-18T10:22:22Z</dcterms:modified>
</cp:coreProperties>
</file>