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0e5c683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0e5c683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19d29d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19d29d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91c162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91c162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2830aa4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12830aa4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55ccd72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55ccd72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55ccd72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55ccd72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0e5c68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70e5c68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aaf1ca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aaf1ca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0e5c68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0e5c68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0e5c68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70e5c68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e4c7fe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e4c7fe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0e5c683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0e5c683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0e5c68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0e5c68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f5b71a1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f5b71a1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800"/>
              <a:t>Заняття №5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Б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є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лк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і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for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64100" y="847675"/>
            <a:ext cx="8520600" cy="1302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параметр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умова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операція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дії</a:t>
            </a:r>
            <a:endParaRPr sz="14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64100" y="2401324"/>
            <a:ext cx="8520600" cy="2434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"i =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(;;)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.......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Break и Continue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64100" y="771475"/>
            <a:ext cx="8520600" cy="14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break - перериває виконання циклу в будь який момент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continue - продовжує його виконання з наступної ітерації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Дані операції можуть бути виконані на будь якому етапі циклу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50850" y="2087425"/>
            <a:ext cx="8520600" cy="3000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Вкладені</a:t>
            </a:r>
            <a:r>
              <a:rPr lang="ru"/>
              <a:t> цикли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464100" y="847675"/>
            <a:ext cx="8520600" cy="4185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Нескінченні</a:t>
            </a:r>
            <a:r>
              <a:rPr lang="ru"/>
              <a:t> цикли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464100" y="847675"/>
            <a:ext cx="8520600" cy="4185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(;;)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64100" y="847675"/>
            <a:ext cx="8520600" cy="4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Вивести на сторінку в один рядок через кому числа від 10 до 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Вивести на сторінку квадрати чисел від 10 до 20 через кому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Вивести таблицю множення на 7 в форматі (1*7 = 7; 2*7 = 14…)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Знайти суму всіх цілих чисел від 1 до 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Знайти добуток всіх цілих чисел від 15 до 35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Знайти середнє арифметичне всіх цілих чисел від 1 до 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Вивести суму тільки парних чисел в діапазоні від 30 до 80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Вивести всі числа в діапазоні від 100 до 200, які кратні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Дано натуральне число (&gt;0). Знайти і вивести на сторінку всі його дільники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Визначити кількість його парних дільників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ru" sz="1800"/>
              <a:t>Знайти суму його парних дільників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Вивести на сторінку повну таблицю множення від 1 до 10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Домашнє завдання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64100" y="847675"/>
            <a:ext cx="8520600" cy="41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Вивести числа від 20 до 30 через пробіл використовуючи крок 0,5 (20 20,5 21 21,5….)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Один доллар коштує 42 гривні. Вивести дані з розрахунком вартості 10, 20, 30... 100 доларів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Дано ціле число (N). Вивести всі цілі числа від 1 до 100, квадрат яких не перевищує числа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Дано ціле число. З’ясувати, чи є воно простим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Простим називається число, яке більше 1 та яке не має жодних інших дільників окрім 1 і самого себе). Наприклад, 5, 7, 13…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Дано ціле число. З’ясувати, чи можна це число отримати шляхом возведення числа 3 в деяку ступінь.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Наприклад, числа 9, 81 можно отримати, а 13 - ні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Повторення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Типи даних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Правила іменування змінних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Постфіксна форма і</a:t>
            </a:r>
            <a:r>
              <a:rPr lang="ru" sz="1600"/>
              <a:t>нкремента</a:t>
            </a:r>
            <a:r>
              <a:rPr lang="ru" sz="1600"/>
              <a:t> vs Префіксна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Умовний оператор if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Умовний оператор switch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if vs switch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Тернарний оператор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“Завдання</a:t>
            </a:r>
            <a:r>
              <a:rPr lang="ru"/>
              <a:t> у дошки”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641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Вивести значення змінної на сторінку 5 разів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Вивести значення змінної з деякою перевіркою на сторінку 15 разів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Вивести значення змінної на сторінку 500 разів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Запитувати у користувача дані поки не введе корректно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…..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Цикли. Вступ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Цикл - це механізм, що дозволяє повторювати дії деяку кількість разів без копіювання коду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Один прохід циклу називається “ітерація”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Цикл виконується поки істинна деяка умова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Якщо умова стає хибною - цикл зупиняється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Цикл з завжди істиною умовою називається “нескінченним”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Приклади</a:t>
            </a:r>
            <a:r>
              <a:rPr lang="ru" sz="1400"/>
              <a:t> циклів у житті</a:t>
            </a:r>
            <a:endParaRPr sz="14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631" y="2806575"/>
            <a:ext cx="3426050" cy="22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while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64100" y="847675"/>
            <a:ext cx="8520600" cy="1262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умова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дії</a:t>
            </a:r>
            <a:endParaRPr sz="14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64100" y="2219275"/>
            <a:ext cx="8520600" cy="2064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"&lt;p&gt;A дорівнює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"&lt;/p&gt;"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64100" y="847675"/>
            <a:ext cx="8520600" cy="3672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alive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eat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code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do...while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64100" y="847675"/>
            <a:ext cx="8520600" cy="1242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дії</a:t>
            </a:r>
            <a:endParaRPr sz="14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умова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64100" y="2295475"/>
            <a:ext cx="8520600" cy="2115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 дорівнює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do...while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 дорівнює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400">
              <a:solidFill>
                <a:srgbClr val="CC7832"/>
              </a:solidFill>
              <a:highlight>
                <a:srgbClr val="23252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64100" y="847675"/>
            <a:ext cx="8520600" cy="4098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'Enter digit bigger than 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=============== OR ============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'Enter digit bigger than 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(!(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digit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minValue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