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ee67277c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ee67277c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e67277c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e67277c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e67277c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e67277c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e67277c0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e67277c0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e67277c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e67277c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b10d14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0b10d14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e67277c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e67277c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e67277c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e67277c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e1774e3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e1774e3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eca562c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eca562c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71b64a5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71b64a5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247fcf7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247fcf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71b64a554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71b64a55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5eca562c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5eca562c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71b64a554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71b64a554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71b64a55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71b64a554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71b64a554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71b64a554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e67277c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e67277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e67277c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e67277c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ee67277c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ee67277c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ee67277c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ee67277c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екстовый слайд">
  <p:cSld name="TITLE_AND_BODY_1">
    <p:spTree>
      <p:nvGrpSpPr>
        <p:cNvPr id="50" name="Shape 50"/>
        <p:cNvGrpSpPr/>
        <p:nvPr/>
      </p:nvGrpSpPr>
      <p:grpSpPr>
        <a:xfrm>
          <a:off x="0" y="0"/>
          <a:ext cx="0" cy="0"/>
          <a:chOff x="0" y="0"/>
          <a:chExt cx="0" cy="0"/>
        </a:xfrm>
      </p:grpSpPr>
      <p:sp>
        <p:nvSpPr>
          <p:cNvPr id="51" name="Google Shape;51;p13"/>
          <p:cNvSpPr txBox="1"/>
          <p:nvPr>
            <p:ph idx="1" type="body"/>
          </p:nvPr>
        </p:nvSpPr>
        <p:spPr>
          <a:xfrm>
            <a:off x="375047" y="93762"/>
            <a:ext cx="1632600" cy="144000"/>
          </a:xfrm>
          <a:prstGeom prst="rect">
            <a:avLst/>
          </a:prstGeom>
          <a:noFill/>
          <a:ln>
            <a:noFill/>
          </a:ln>
        </p:spPr>
        <p:txBody>
          <a:bodyPr anchorCtr="0" anchor="t" bIns="0" lIns="0" spcFirstLastPara="1" rIns="0" wrap="square" tIns="0">
            <a:spAutoFit/>
          </a:bodyPr>
          <a:lstStyle>
            <a:lvl1pPr indent="-228600" lvl="0" marL="457200" rtl="0" algn="l">
              <a:lnSpc>
                <a:spcPct val="100000"/>
              </a:lnSpc>
              <a:spcBef>
                <a:spcPts val="1000"/>
              </a:spcBef>
              <a:spcAft>
                <a:spcPts val="0"/>
              </a:spcAft>
              <a:buClr>
                <a:srgbClr val="444444"/>
              </a:buClr>
              <a:buSzPts val="1400"/>
              <a:buFont typeface="Arial"/>
              <a:buNone/>
              <a:defRPr sz="1400">
                <a:solidFill>
                  <a:srgbClr val="444444"/>
                </a:solidFill>
                <a:latin typeface="Arial"/>
                <a:ea typeface="Arial"/>
                <a:cs typeface="Arial"/>
                <a:sym typeface="Arial"/>
              </a:defRPr>
            </a:lvl1pPr>
            <a:lvl2pPr indent="-304800" lvl="1" marL="914400" rtl="0" algn="l">
              <a:lnSpc>
                <a:spcPct val="100000"/>
              </a:lnSpc>
              <a:spcBef>
                <a:spcPts val="1000"/>
              </a:spcBef>
              <a:spcAft>
                <a:spcPts val="0"/>
              </a:spcAft>
              <a:buClr>
                <a:srgbClr val="252533"/>
              </a:buClr>
              <a:buSzPts val="1200"/>
              <a:buAutoNum type="arabicPeriod"/>
              <a:defRPr/>
            </a:lvl2pPr>
            <a:lvl3pPr indent="-304800" lvl="2" marL="1371600" rtl="0" algn="l">
              <a:lnSpc>
                <a:spcPct val="100000"/>
              </a:lnSpc>
              <a:spcBef>
                <a:spcPts val="1000"/>
              </a:spcBef>
              <a:spcAft>
                <a:spcPts val="0"/>
              </a:spcAft>
              <a:buClr>
                <a:srgbClr val="252533"/>
              </a:buClr>
              <a:buSzPts val="1200"/>
              <a:buAutoNum type="arabicPeriod"/>
              <a:defRPr/>
            </a:lvl3pPr>
            <a:lvl4pPr indent="-304800" lvl="3" marL="1828800" rtl="0" algn="l">
              <a:lnSpc>
                <a:spcPct val="100000"/>
              </a:lnSpc>
              <a:spcBef>
                <a:spcPts val="1000"/>
              </a:spcBef>
              <a:spcAft>
                <a:spcPts val="0"/>
              </a:spcAft>
              <a:buClr>
                <a:srgbClr val="252533"/>
              </a:buClr>
              <a:buSzPts val="1200"/>
              <a:buAutoNum type="arabicPeriod"/>
              <a:defRPr/>
            </a:lvl4pPr>
            <a:lvl5pPr indent="-304800" lvl="4" marL="2286000" rtl="0" algn="l">
              <a:lnSpc>
                <a:spcPct val="100000"/>
              </a:lnSpc>
              <a:spcBef>
                <a:spcPts val="1000"/>
              </a:spcBef>
              <a:spcAft>
                <a:spcPts val="0"/>
              </a:spcAft>
              <a:buClr>
                <a:srgbClr val="252533"/>
              </a:buClr>
              <a:buSzPts val="1200"/>
              <a:buAutoNum type="arabicPeriod"/>
              <a:defRPr/>
            </a:lvl5pPr>
            <a:lvl6pPr indent="-304800" lvl="5" marL="2743200" rtl="0" algn="l">
              <a:lnSpc>
                <a:spcPct val="100000"/>
              </a:lnSpc>
              <a:spcBef>
                <a:spcPts val="1000"/>
              </a:spcBef>
              <a:spcAft>
                <a:spcPts val="0"/>
              </a:spcAft>
              <a:buClr>
                <a:srgbClr val="252533"/>
              </a:buClr>
              <a:buSzPts val="1200"/>
              <a:buAutoNum type="arabicPeriod"/>
              <a:defRPr/>
            </a:lvl6pPr>
            <a:lvl7pPr indent="-304800" lvl="6" marL="3200400" rtl="0" algn="l">
              <a:lnSpc>
                <a:spcPct val="100000"/>
              </a:lnSpc>
              <a:spcBef>
                <a:spcPts val="1000"/>
              </a:spcBef>
              <a:spcAft>
                <a:spcPts val="0"/>
              </a:spcAft>
              <a:buClr>
                <a:srgbClr val="252533"/>
              </a:buClr>
              <a:buSzPts val="1200"/>
              <a:buAutoNum type="arabicPeriod"/>
              <a:defRPr/>
            </a:lvl7pPr>
            <a:lvl8pPr indent="-304800" lvl="7" marL="3657600" rtl="0" algn="l">
              <a:lnSpc>
                <a:spcPct val="100000"/>
              </a:lnSpc>
              <a:spcBef>
                <a:spcPts val="1000"/>
              </a:spcBef>
              <a:spcAft>
                <a:spcPts val="0"/>
              </a:spcAft>
              <a:buClr>
                <a:srgbClr val="252533"/>
              </a:buClr>
              <a:buSzPts val="1200"/>
              <a:buAutoNum type="arabicPeriod"/>
              <a:defRPr/>
            </a:lvl8pPr>
            <a:lvl9pPr indent="-304800" lvl="8" marL="4114800" rtl="0" algn="l">
              <a:lnSpc>
                <a:spcPct val="100000"/>
              </a:lnSpc>
              <a:spcBef>
                <a:spcPts val="1000"/>
              </a:spcBef>
              <a:spcAft>
                <a:spcPts val="0"/>
              </a:spcAft>
              <a:buClr>
                <a:srgbClr val="252533"/>
              </a:buClr>
              <a:buSzPts val="1200"/>
              <a:buAutoNum type="arabicPeriod"/>
              <a:defRPr/>
            </a:lvl9pPr>
          </a:lstStyle>
          <a:p/>
        </p:txBody>
      </p:sp>
      <p:sp>
        <p:nvSpPr>
          <p:cNvPr id="52" name="Google Shape;52;p13"/>
          <p:cNvSpPr txBox="1"/>
          <p:nvPr>
            <p:ph type="title"/>
          </p:nvPr>
        </p:nvSpPr>
        <p:spPr>
          <a:xfrm>
            <a:off x="370582" y="287982"/>
            <a:ext cx="8402700" cy="797100"/>
          </a:xfrm>
          <a:prstGeom prst="rect">
            <a:avLst/>
          </a:prstGeom>
          <a:noFill/>
          <a:ln>
            <a:noFill/>
          </a:ln>
        </p:spPr>
        <p:txBody>
          <a:bodyPr anchorCtr="0" anchor="t" bIns="0" lIns="0" spcFirstLastPara="1" rIns="0" wrap="square" tIns="0">
            <a:noAutofit/>
          </a:bodyPr>
          <a:lstStyle>
            <a:lvl1pPr lvl="0" rtl="0" algn="l">
              <a:lnSpc>
                <a:spcPct val="100000"/>
              </a:lnSpc>
              <a:spcBef>
                <a:spcPts val="0"/>
              </a:spcBef>
              <a:spcAft>
                <a:spcPts val="0"/>
              </a:spcAft>
              <a:buSzPts val="900"/>
              <a:buNone/>
              <a:defRPr/>
            </a:lvl1pPr>
            <a:lvl2pPr lvl="1" rtl="0" algn="l">
              <a:lnSpc>
                <a:spcPct val="100000"/>
              </a:lnSpc>
              <a:spcBef>
                <a:spcPts val="0"/>
              </a:spcBef>
              <a:spcAft>
                <a:spcPts val="0"/>
              </a:spcAft>
              <a:buSzPts val="900"/>
              <a:buNone/>
              <a:defRPr/>
            </a:lvl2pPr>
            <a:lvl3pPr lvl="2" rtl="0" algn="l">
              <a:lnSpc>
                <a:spcPct val="100000"/>
              </a:lnSpc>
              <a:spcBef>
                <a:spcPts val="0"/>
              </a:spcBef>
              <a:spcAft>
                <a:spcPts val="0"/>
              </a:spcAft>
              <a:buSzPts val="900"/>
              <a:buNone/>
              <a:defRPr/>
            </a:lvl3pPr>
            <a:lvl4pPr lvl="3" rtl="0" algn="l">
              <a:lnSpc>
                <a:spcPct val="100000"/>
              </a:lnSpc>
              <a:spcBef>
                <a:spcPts val="0"/>
              </a:spcBef>
              <a:spcAft>
                <a:spcPts val="0"/>
              </a:spcAft>
              <a:buSzPts val="900"/>
              <a:buNone/>
              <a:defRPr/>
            </a:lvl4pPr>
            <a:lvl5pPr lvl="4" rtl="0" algn="l">
              <a:lnSpc>
                <a:spcPct val="100000"/>
              </a:lnSpc>
              <a:spcBef>
                <a:spcPts val="0"/>
              </a:spcBef>
              <a:spcAft>
                <a:spcPts val="0"/>
              </a:spcAft>
              <a:buSzPts val="900"/>
              <a:buNone/>
              <a:defRPr/>
            </a:lvl5pPr>
            <a:lvl6pPr lvl="5" rtl="0" algn="l">
              <a:lnSpc>
                <a:spcPct val="100000"/>
              </a:lnSpc>
              <a:spcBef>
                <a:spcPts val="0"/>
              </a:spcBef>
              <a:spcAft>
                <a:spcPts val="0"/>
              </a:spcAft>
              <a:buSzPts val="900"/>
              <a:buNone/>
              <a:defRPr/>
            </a:lvl6pPr>
            <a:lvl7pPr lvl="6" rtl="0" algn="l">
              <a:lnSpc>
                <a:spcPct val="100000"/>
              </a:lnSpc>
              <a:spcBef>
                <a:spcPts val="0"/>
              </a:spcBef>
              <a:spcAft>
                <a:spcPts val="0"/>
              </a:spcAft>
              <a:buSzPts val="900"/>
              <a:buNone/>
              <a:defRPr/>
            </a:lvl7pPr>
            <a:lvl8pPr lvl="7" rtl="0" algn="l">
              <a:lnSpc>
                <a:spcPct val="100000"/>
              </a:lnSpc>
              <a:spcBef>
                <a:spcPts val="0"/>
              </a:spcBef>
              <a:spcAft>
                <a:spcPts val="0"/>
              </a:spcAft>
              <a:buSzPts val="900"/>
              <a:buNone/>
              <a:defRPr/>
            </a:lvl8pPr>
            <a:lvl9pPr lvl="8" rtl="0" algn="l">
              <a:lnSpc>
                <a:spcPct val="100000"/>
              </a:lnSpc>
              <a:spcBef>
                <a:spcPts val="0"/>
              </a:spcBef>
              <a:spcAft>
                <a:spcPts val="0"/>
              </a:spcAft>
              <a:buSzPts val="900"/>
              <a:buNone/>
              <a:defRPr/>
            </a:lvl9pPr>
          </a:lstStyle>
          <a:p/>
        </p:txBody>
      </p:sp>
      <p:sp>
        <p:nvSpPr>
          <p:cNvPr id="53" name="Google Shape;53;p13"/>
          <p:cNvSpPr txBox="1"/>
          <p:nvPr>
            <p:ph idx="2" type="body"/>
          </p:nvPr>
        </p:nvSpPr>
        <p:spPr>
          <a:xfrm>
            <a:off x="1500188" y="1506885"/>
            <a:ext cx="6134700" cy="3080700"/>
          </a:xfrm>
          <a:prstGeom prst="rect">
            <a:avLst/>
          </a:prstGeom>
          <a:noFill/>
          <a:ln>
            <a:noFill/>
          </a:ln>
        </p:spPr>
        <p:txBody>
          <a:bodyPr anchorCtr="0" anchor="t" bIns="0" lIns="0" spcFirstLastPara="1" rIns="0" wrap="square" tIns="0">
            <a:noAutofit/>
          </a:bodyPr>
          <a:lstStyle>
            <a:lvl1pPr indent="-228600" lvl="0" marL="457200" rtl="0" algn="l">
              <a:lnSpc>
                <a:spcPct val="100000"/>
              </a:lnSpc>
              <a:spcBef>
                <a:spcPts val="1000"/>
              </a:spcBef>
              <a:spcAft>
                <a:spcPts val="0"/>
              </a:spcAft>
              <a:buClr>
                <a:srgbClr val="444444"/>
              </a:buClr>
              <a:buSzPts val="2300"/>
              <a:buFont typeface="Arial"/>
              <a:buNone/>
              <a:defRPr>
                <a:solidFill>
                  <a:srgbClr val="444444"/>
                </a:solidFill>
              </a:defRPr>
            </a:lvl1pPr>
            <a:lvl2pPr indent="-228600" lvl="1" marL="914400" rtl="0" algn="l">
              <a:lnSpc>
                <a:spcPct val="100000"/>
              </a:lnSpc>
              <a:spcBef>
                <a:spcPts val="1000"/>
              </a:spcBef>
              <a:spcAft>
                <a:spcPts val="0"/>
              </a:spcAft>
              <a:buClr>
                <a:srgbClr val="444444"/>
              </a:buClr>
              <a:buSzPts val="2300"/>
              <a:buFont typeface="Arial"/>
              <a:buNone/>
              <a:defRPr sz="2300">
                <a:solidFill>
                  <a:srgbClr val="444444"/>
                </a:solidFill>
              </a:defRPr>
            </a:lvl2pPr>
            <a:lvl3pPr indent="-228600" lvl="2" marL="1371600" rtl="0" algn="l">
              <a:lnSpc>
                <a:spcPct val="100000"/>
              </a:lnSpc>
              <a:spcBef>
                <a:spcPts val="1000"/>
              </a:spcBef>
              <a:spcAft>
                <a:spcPts val="0"/>
              </a:spcAft>
              <a:buClr>
                <a:srgbClr val="444444"/>
              </a:buClr>
              <a:buSzPts val="2300"/>
              <a:buFont typeface="Arial"/>
              <a:buNone/>
              <a:defRPr sz="2300">
                <a:solidFill>
                  <a:srgbClr val="444444"/>
                </a:solidFill>
                <a:latin typeface="Arial"/>
                <a:ea typeface="Arial"/>
                <a:cs typeface="Arial"/>
                <a:sym typeface="Arial"/>
              </a:defRPr>
            </a:lvl3pPr>
            <a:lvl4pPr indent="-228600" lvl="3" marL="1828800" rtl="0" algn="l">
              <a:lnSpc>
                <a:spcPct val="100000"/>
              </a:lnSpc>
              <a:spcBef>
                <a:spcPts val="1000"/>
              </a:spcBef>
              <a:spcAft>
                <a:spcPts val="0"/>
              </a:spcAft>
              <a:buClr>
                <a:srgbClr val="444444"/>
              </a:buClr>
              <a:buSzPts val="2300"/>
              <a:buFont typeface="Arial"/>
              <a:buNone/>
              <a:defRPr sz="2300">
                <a:solidFill>
                  <a:srgbClr val="444444"/>
                </a:solidFill>
                <a:latin typeface="Arial"/>
                <a:ea typeface="Arial"/>
                <a:cs typeface="Arial"/>
                <a:sym typeface="Arial"/>
              </a:defRPr>
            </a:lvl4pPr>
            <a:lvl5pPr indent="-228600" lvl="4" marL="2286000" rtl="0" algn="l">
              <a:lnSpc>
                <a:spcPct val="100000"/>
              </a:lnSpc>
              <a:spcBef>
                <a:spcPts val="1000"/>
              </a:spcBef>
              <a:spcAft>
                <a:spcPts val="0"/>
              </a:spcAft>
              <a:buClr>
                <a:srgbClr val="444444"/>
              </a:buClr>
              <a:buSzPts val="2300"/>
              <a:buFont typeface="Arial"/>
              <a:buNone/>
              <a:defRPr sz="2300">
                <a:solidFill>
                  <a:srgbClr val="444444"/>
                </a:solidFill>
                <a:latin typeface="Arial"/>
                <a:ea typeface="Arial"/>
                <a:cs typeface="Arial"/>
                <a:sym typeface="Arial"/>
              </a:defRPr>
            </a:lvl5pPr>
            <a:lvl6pPr indent="-304800" lvl="5" marL="2743200" rtl="0" algn="l">
              <a:lnSpc>
                <a:spcPct val="100000"/>
              </a:lnSpc>
              <a:spcBef>
                <a:spcPts val="1000"/>
              </a:spcBef>
              <a:spcAft>
                <a:spcPts val="0"/>
              </a:spcAft>
              <a:buClr>
                <a:srgbClr val="252533"/>
              </a:buClr>
              <a:buSzPts val="1200"/>
              <a:buAutoNum type="arabicPeriod"/>
              <a:defRPr/>
            </a:lvl6pPr>
            <a:lvl7pPr indent="-304800" lvl="6" marL="3200400" rtl="0" algn="l">
              <a:lnSpc>
                <a:spcPct val="100000"/>
              </a:lnSpc>
              <a:spcBef>
                <a:spcPts val="1000"/>
              </a:spcBef>
              <a:spcAft>
                <a:spcPts val="0"/>
              </a:spcAft>
              <a:buClr>
                <a:srgbClr val="252533"/>
              </a:buClr>
              <a:buSzPts val="1200"/>
              <a:buAutoNum type="arabicPeriod"/>
              <a:defRPr/>
            </a:lvl7pPr>
            <a:lvl8pPr indent="-304800" lvl="7" marL="3657600" rtl="0" algn="l">
              <a:lnSpc>
                <a:spcPct val="100000"/>
              </a:lnSpc>
              <a:spcBef>
                <a:spcPts val="1000"/>
              </a:spcBef>
              <a:spcAft>
                <a:spcPts val="0"/>
              </a:spcAft>
              <a:buClr>
                <a:srgbClr val="252533"/>
              </a:buClr>
              <a:buSzPts val="1200"/>
              <a:buAutoNum type="arabicPeriod"/>
              <a:defRPr/>
            </a:lvl8pPr>
            <a:lvl9pPr indent="-304800" lvl="8" marL="4114800" rtl="0" algn="l">
              <a:lnSpc>
                <a:spcPct val="100000"/>
              </a:lnSpc>
              <a:spcBef>
                <a:spcPts val="1000"/>
              </a:spcBef>
              <a:spcAft>
                <a:spcPts val="0"/>
              </a:spcAft>
              <a:buClr>
                <a:srgbClr val="252533"/>
              </a:buClr>
              <a:buSzPts val="1200"/>
              <a:buAutoNum type="arabicPeriod"/>
              <a:defRPr/>
            </a:lvl9pPr>
          </a:lstStyle>
          <a:p/>
        </p:txBody>
      </p:sp>
      <p:sp>
        <p:nvSpPr>
          <p:cNvPr id="54" name="Google Shape;54;p13"/>
          <p:cNvSpPr txBox="1"/>
          <p:nvPr>
            <p:ph idx="12" type="sldNum"/>
          </p:nvPr>
        </p:nvSpPr>
        <p:spPr>
          <a:xfrm>
            <a:off x="8764488" y="4889004"/>
            <a:ext cx="267900" cy="170700"/>
          </a:xfrm>
          <a:prstGeom prst="rect">
            <a:avLst/>
          </a:prstGeom>
          <a:noFill/>
          <a:ln>
            <a:noFill/>
          </a:ln>
        </p:spPr>
        <p:txBody>
          <a:bodyPr anchorCtr="0" anchor="t" bIns="29450" lIns="58925" spcFirstLastPara="1" rIns="58925" wrap="square" tIns="29450">
            <a:noAutofit/>
          </a:bodyPr>
          <a:lstStyle>
            <a:lvl1pPr indent="0" lvl="0"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1pPr>
            <a:lvl2pPr indent="0" lvl="1"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2pPr>
            <a:lvl3pPr indent="0" lvl="2"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3pPr>
            <a:lvl4pPr indent="0" lvl="3"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4pPr>
            <a:lvl5pPr indent="0" lvl="4"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5pPr>
            <a:lvl6pPr indent="0" lvl="5"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6pPr>
            <a:lvl7pPr indent="0" lvl="6"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7pPr>
            <a:lvl8pPr indent="0" lvl="7"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8pPr>
            <a:lvl9pPr indent="0" lvl="8" marL="0" marR="0" rtl="0" algn="l">
              <a:lnSpc>
                <a:spcPct val="100000"/>
              </a:lnSpc>
              <a:spcBef>
                <a:spcPts val="0"/>
              </a:spcBef>
              <a:spcAft>
                <a:spcPts val="0"/>
              </a:spcAft>
              <a:buClr>
                <a:srgbClr val="343434"/>
              </a:buClr>
              <a:buSzPts val="2300"/>
              <a:buFont typeface="Arial"/>
              <a:buNone/>
              <a:defRPr b="0" i="0" sz="2300" u="none" cap="none" strike="noStrike">
                <a:solidFill>
                  <a:srgbClr val="343434"/>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ru"/>
              <a:t>Front-End Pro</a:t>
            </a:r>
            <a:endParaRPr/>
          </a:p>
        </p:txBody>
      </p:sp>
      <p:sp>
        <p:nvSpPr>
          <p:cNvPr id="60" name="Google Shape;60;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i="1" lang="ru" sz="1800"/>
              <a:t>Заняття №6</a:t>
            </a:r>
            <a:endParaRPr/>
          </a:p>
        </p:txBody>
      </p:sp>
      <p:sp>
        <p:nvSpPr>
          <p:cNvPr id="61" name="Google Shape;61;p14"/>
          <p:cNvSpPr txBox="1"/>
          <p:nvPr/>
        </p:nvSpPr>
        <p:spPr>
          <a:xfrm>
            <a:off x="6756299" y="4612325"/>
            <a:ext cx="2076000" cy="3693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i="1" lang="ru" sz="1200">
                <a:solidFill>
                  <a:srgbClr val="000000"/>
                </a:solidFill>
                <a:latin typeface="Calibri"/>
                <a:ea typeface="Calibri"/>
                <a:cs typeface="Calibri"/>
                <a:sym typeface="Calibri"/>
              </a:rPr>
              <a:t>© </a:t>
            </a:r>
            <a:r>
              <a:rPr i="1" lang="ru" sz="1200" u="none" cap="none" strike="noStrike">
                <a:solidFill>
                  <a:srgbClr val="000000"/>
                </a:solidFill>
                <a:latin typeface="Calibri"/>
                <a:ea typeface="Calibri"/>
                <a:cs typeface="Calibri"/>
                <a:sym typeface="Calibri"/>
              </a:rPr>
              <a:t>Максим Б</a:t>
            </a:r>
            <a:r>
              <a:rPr i="1" lang="ru" sz="1200">
                <a:latin typeface="Calibri"/>
                <a:ea typeface="Calibri"/>
                <a:cs typeface="Calibri"/>
                <a:sym typeface="Calibri"/>
              </a:rPr>
              <a:t>є</a:t>
            </a:r>
            <a:r>
              <a:rPr i="1" lang="ru" sz="1200" u="none" cap="none" strike="noStrike">
                <a:solidFill>
                  <a:srgbClr val="000000"/>
                </a:solidFill>
                <a:latin typeface="Calibri"/>
                <a:ea typeface="Calibri"/>
                <a:cs typeface="Calibri"/>
                <a:sym typeface="Calibri"/>
              </a:rPr>
              <a:t>лк</a:t>
            </a:r>
            <a:r>
              <a:rPr i="1" lang="ru" sz="1200">
                <a:latin typeface="Calibri"/>
                <a:ea typeface="Calibri"/>
                <a:cs typeface="Calibri"/>
                <a:sym typeface="Calibri"/>
              </a:rPr>
              <a:t>і</a:t>
            </a:r>
            <a:r>
              <a:rPr i="1" lang="ru" sz="1200" u="none" cap="none" strike="noStrike">
                <a:solidFill>
                  <a:srgbClr val="000000"/>
                </a:solidFill>
                <a:latin typeface="Calibri"/>
                <a:ea typeface="Calibri"/>
                <a:cs typeface="Calibri"/>
                <a:sym typeface="Calibri"/>
              </a:rPr>
              <a:t>н</a:t>
            </a:r>
            <a:endParaRPr i="1" sz="12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a:t>
            </a:r>
            <a:r>
              <a:rPr lang="ru"/>
              <a:t>із</a:t>
            </a:r>
            <a:r>
              <a:rPr lang="ru"/>
              <a:t> slice</a:t>
            </a:r>
            <a:endParaRPr/>
          </a:p>
        </p:txBody>
      </p:sp>
      <p:sp>
        <p:nvSpPr>
          <p:cNvPr id="117" name="Google Shape;117;p23"/>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6</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7</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slice</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a:t>
            </a:r>
            <a:r>
              <a:rPr lang="ru"/>
              <a:t>із</a:t>
            </a:r>
            <a:r>
              <a:rPr lang="ru"/>
              <a:t> splice</a:t>
            </a:r>
            <a:endParaRPr/>
          </a:p>
        </p:txBody>
      </p:sp>
      <p:sp>
        <p:nvSpPr>
          <p:cNvPr id="123" name="Google Shape;123;p24"/>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6</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7</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splice</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a:t>
            </a:r>
            <a:r>
              <a:rPr lang="ru"/>
              <a:t>із</a:t>
            </a:r>
            <a:r>
              <a:rPr lang="ru"/>
              <a:t> reverse</a:t>
            </a:r>
            <a:endParaRPr/>
          </a:p>
        </p:txBody>
      </p:sp>
      <p:sp>
        <p:nvSpPr>
          <p:cNvPr id="129" name="Google Shape;129;p25"/>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6</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7</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reverse</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a:t>
            </a:r>
            <a:r>
              <a:rPr lang="ru"/>
              <a:t>із</a:t>
            </a:r>
            <a:r>
              <a:rPr lang="ru"/>
              <a:t> join</a:t>
            </a:r>
            <a:endParaRPr/>
          </a:p>
        </p:txBody>
      </p:sp>
      <p:sp>
        <p:nvSpPr>
          <p:cNvPr id="135" name="Google Shape;135;p26"/>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6</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7</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join</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із sort</a:t>
            </a:r>
            <a:endParaRPr/>
          </a:p>
        </p:txBody>
      </p:sp>
      <p:sp>
        <p:nvSpPr>
          <p:cNvPr id="141" name="Google Shape;141;p27"/>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7</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8</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9</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6</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sort</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із декількома методами</a:t>
            </a:r>
            <a:endParaRPr/>
          </a:p>
        </p:txBody>
      </p:sp>
      <p:sp>
        <p:nvSpPr>
          <p:cNvPr id="147" name="Google Shape;147;p28"/>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7</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8</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9</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6</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sort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join</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Виводимо масив. v1</a:t>
            </a:r>
            <a:endParaRPr/>
          </a:p>
        </p:txBody>
      </p:sp>
      <p:sp>
        <p:nvSpPr>
          <p:cNvPr id="153" name="Google Shape;153;p29"/>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'JS'</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'PHP'</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'Java'</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'C#'</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'Other'</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C586C0"/>
                </a:solidFill>
                <a:highlight>
                  <a:srgbClr val="1E1E1E"/>
                </a:highlight>
                <a:latin typeface="Courier New"/>
                <a:ea typeface="Courier New"/>
                <a:cs typeface="Courier New"/>
                <a:sym typeface="Courier New"/>
              </a:rPr>
              <a:t>for</a:t>
            </a:r>
            <a:r>
              <a:rPr lang="ru" sz="1400">
                <a:solidFill>
                  <a:srgbClr val="D4D4D4"/>
                </a:solidFill>
                <a:highlight>
                  <a:srgbClr val="1E1E1E"/>
                </a:highlight>
                <a:latin typeface="Courier New"/>
                <a:ea typeface="Courier New"/>
                <a:cs typeface="Courier New"/>
                <a:sym typeface="Courier New"/>
              </a:rPr>
              <a:t> (</a:t>
            </a: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0</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&lt;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length</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  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Виводимо</a:t>
            </a:r>
            <a:r>
              <a:rPr lang="ru"/>
              <a:t> масив. v2</a:t>
            </a:r>
            <a:endParaRPr/>
          </a:p>
        </p:txBody>
      </p:sp>
      <p:sp>
        <p:nvSpPr>
          <p:cNvPr id="159" name="Google Shape;159;p30"/>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'JS'</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'PHP'</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'Java'</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'C#'</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'Other'</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str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C586C0"/>
                </a:solidFill>
                <a:highlight>
                  <a:srgbClr val="1E1E1E"/>
                </a:highlight>
                <a:latin typeface="Courier New"/>
                <a:ea typeface="Courier New"/>
                <a:cs typeface="Courier New"/>
                <a:sym typeface="Courier New"/>
              </a:rPr>
              <a:t>for</a:t>
            </a:r>
            <a:r>
              <a:rPr lang="ru" sz="1400">
                <a:solidFill>
                  <a:srgbClr val="D4D4D4"/>
                </a:solidFill>
                <a:highlight>
                  <a:srgbClr val="1E1E1E"/>
                </a:highlight>
                <a:latin typeface="Courier New"/>
                <a:ea typeface="Courier New"/>
                <a:cs typeface="Courier New"/>
                <a:sym typeface="Courier New"/>
              </a:rPr>
              <a:t> (</a:t>
            </a: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0</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&lt;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length</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  str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str</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Об’єкти </a:t>
            </a:r>
            <a:endParaRPr/>
          </a:p>
        </p:txBody>
      </p:sp>
      <p:sp>
        <p:nvSpPr>
          <p:cNvPr id="165" name="Google Shape;165;p31"/>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product</a:t>
            </a:r>
            <a:r>
              <a:rPr lang="ru" sz="1400">
                <a:solidFill>
                  <a:srgbClr val="D4D4D4"/>
                </a:solidFill>
                <a:highlight>
                  <a:srgbClr val="1E1E1E"/>
                </a:highlight>
                <a:latin typeface="Courier New"/>
                <a:ea typeface="Courier New"/>
                <a:cs typeface="Courier New"/>
                <a:sym typeface="Courier New"/>
              </a:rPr>
              <a:t> =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name:</a:t>
            </a:r>
            <a:r>
              <a:rPr lang="ru" sz="1400">
                <a:solidFill>
                  <a:srgbClr val="D4D4D4"/>
                </a:solidFill>
                <a:highlight>
                  <a:srgbClr val="1E1E1E"/>
                </a:highlight>
                <a:latin typeface="Courier New"/>
                <a:ea typeface="Courier New"/>
                <a:cs typeface="Courier New"/>
                <a:sym typeface="Courier New"/>
              </a:rPr>
              <a:t> </a:t>
            </a:r>
            <a:r>
              <a:rPr lang="ru" sz="1400">
                <a:solidFill>
                  <a:srgbClr val="CE9178"/>
                </a:solidFill>
                <a:highlight>
                  <a:srgbClr val="1E1E1E"/>
                </a:highlight>
                <a:latin typeface="Courier New"/>
                <a:ea typeface="Courier New"/>
                <a:cs typeface="Courier New"/>
                <a:sym typeface="Courier New"/>
              </a:rPr>
              <a:t>'water'</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price:</a:t>
            </a:r>
            <a:r>
              <a:rPr lang="ru" sz="1400">
                <a:solidFill>
                  <a:srgbClr val="D4D4D4"/>
                </a:solidFill>
                <a:highlight>
                  <a:srgbClr val="1E1E1E"/>
                </a:highlight>
                <a:latin typeface="Courier New"/>
                <a:ea typeface="Courier New"/>
                <a:cs typeface="Courier New"/>
                <a:sym typeface="Courier New"/>
              </a:rPr>
              <a:t> </a:t>
            </a:r>
            <a:r>
              <a:rPr lang="ru" sz="1400">
                <a:solidFill>
                  <a:srgbClr val="B5CEA8"/>
                </a:solidFill>
                <a:highlight>
                  <a:srgbClr val="1E1E1E"/>
                </a:highlight>
                <a:latin typeface="Courier New"/>
                <a:ea typeface="Courier New"/>
                <a:cs typeface="Courier New"/>
                <a:sym typeface="Courier New"/>
              </a:rPr>
              <a:t>10</a:t>
            </a:r>
            <a:endParaRPr sz="1400">
              <a:solidFill>
                <a:srgbClr val="B5CEA8"/>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console</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log</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product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console</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log</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product</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name</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console</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log</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product</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'price'</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ru"/>
              <a:t>Livecoding</a:t>
            </a:r>
            <a:r>
              <a:rPr lang="ru"/>
              <a:t> про об’єкти та масиви</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Повторення</a:t>
            </a:r>
            <a:endParaRPr/>
          </a:p>
        </p:txBody>
      </p:sp>
      <p:sp>
        <p:nvSpPr>
          <p:cNvPr id="67" name="Google Shape;67;p15"/>
          <p:cNvSpPr txBox="1"/>
          <p:nvPr>
            <p:ph idx="1" type="body"/>
          </p:nvPr>
        </p:nvSpPr>
        <p:spPr>
          <a:xfrm>
            <a:off x="464100" y="8476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ru" sz="1600"/>
              <a:t>Змінні</a:t>
            </a:r>
            <a:r>
              <a:rPr lang="ru" sz="1600"/>
              <a:t> </a:t>
            </a:r>
            <a:endParaRPr sz="1600"/>
          </a:p>
          <a:p>
            <a:pPr indent="-330200" lvl="1" marL="914400" rtl="0" algn="l">
              <a:spcBef>
                <a:spcPts val="0"/>
              </a:spcBef>
              <a:spcAft>
                <a:spcPts val="0"/>
              </a:spcAft>
              <a:buSzPts val="1600"/>
              <a:buChar char="○"/>
            </a:pPr>
            <a:r>
              <a:rPr lang="ru" sz="1600"/>
              <a:t>Типи даних</a:t>
            </a:r>
            <a:endParaRPr sz="1600"/>
          </a:p>
          <a:p>
            <a:pPr indent="-330200" lvl="1" marL="914400" rtl="0" algn="l">
              <a:spcBef>
                <a:spcPts val="0"/>
              </a:spcBef>
              <a:spcAft>
                <a:spcPts val="0"/>
              </a:spcAft>
              <a:buSzPts val="1600"/>
              <a:buChar char="○"/>
            </a:pPr>
            <a:r>
              <a:rPr lang="ru" sz="1600"/>
              <a:t>Іменування змінних</a:t>
            </a:r>
            <a:endParaRPr sz="1600"/>
          </a:p>
          <a:p>
            <a:pPr indent="-330200" lvl="0" marL="457200" rtl="0" algn="l">
              <a:spcBef>
                <a:spcPts val="0"/>
              </a:spcBef>
              <a:spcAft>
                <a:spcPts val="0"/>
              </a:spcAft>
              <a:buSzPts val="1600"/>
              <a:buChar char="●"/>
            </a:pPr>
            <a:r>
              <a:rPr lang="ru" sz="1600"/>
              <a:t>Умовні оператори</a:t>
            </a:r>
            <a:endParaRPr sz="1600"/>
          </a:p>
          <a:p>
            <a:pPr indent="-330200" lvl="1" marL="914400" rtl="0" algn="l">
              <a:spcBef>
                <a:spcPts val="0"/>
              </a:spcBef>
              <a:spcAft>
                <a:spcPts val="0"/>
              </a:spcAft>
              <a:buSzPts val="1600"/>
              <a:buChar char="○"/>
            </a:pPr>
            <a:r>
              <a:rPr lang="ru" sz="1600"/>
              <a:t>Перерахувати, описати відмінності</a:t>
            </a:r>
            <a:endParaRPr sz="1600"/>
          </a:p>
          <a:p>
            <a:pPr indent="-330200" lvl="0" marL="457200" rtl="0" algn="l">
              <a:spcBef>
                <a:spcPts val="0"/>
              </a:spcBef>
              <a:spcAft>
                <a:spcPts val="0"/>
              </a:spcAft>
              <a:buSzPts val="1600"/>
              <a:buChar char="●"/>
            </a:pPr>
            <a:r>
              <a:rPr lang="ru" sz="1600"/>
              <a:t>Цикли</a:t>
            </a:r>
            <a:endParaRPr sz="1600"/>
          </a:p>
          <a:p>
            <a:pPr indent="-330200" lvl="1" marL="914400" rtl="0" algn="l">
              <a:spcBef>
                <a:spcPts val="0"/>
              </a:spcBef>
              <a:spcAft>
                <a:spcPts val="0"/>
              </a:spcAft>
              <a:buSzPts val="1600"/>
              <a:buChar char="○"/>
            </a:pPr>
            <a:r>
              <a:rPr lang="ru" sz="1600"/>
              <a:t>Види циклів</a:t>
            </a:r>
            <a:endParaRPr sz="1600"/>
          </a:p>
          <a:p>
            <a:pPr indent="-330200" lvl="1" marL="914400" rtl="0" algn="l">
              <a:spcBef>
                <a:spcPts val="0"/>
              </a:spcBef>
              <a:spcAft>
                <a:spcPts val="0"/>
              </a:spcAft>
              <a:buSzPts val="1600"/>
              <a:buChar char="○"/>
            </a:pPr>
            <a:r>
              <a:rPr lang="ru" sz="1600"/>
              <a:t>break, continue</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0" st="0"/>
                                            </p:txEl>
                                          </p:spTgt>
                                        </p:tgtEl>
                                        <p:attrNameLst>
                                          <p:attrName>style.visibility</p:attrName>
                                        </p:attrNameLst>
                                      </p:cBhvr>
                                      <p:to>
                                        <p:strVal val="visible"/>
                                      </p:to>
                                    </p:set>
                                    <p:animEffect filter="fade" transition="in">
                                      <p:cBhvr>
                                        <p:cTn dur="1000"/>
                                        <p:tgtEl>
                                          <p:spTgt spid="6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1" st="1"/>
                                            </p:txEl>
                                          </p:spTgt>
                                        </p:tgtEl>
                                        <p:attrNameLst>
                                          <p:attrName>style.visibility</p:attrName>
                                        </p:attrNameLst>
                                      </p:cBhvr>
                                      <p:to>
                                        <p:strVal val="visible"/>
                                      </p:to>
                                    </p:set>
                                    <p:animEffect filter="fade" transition="in">
                                      <p:cBhvr>
                                        <p:cTn dur="1000"/>
                                        <p:tgtEl>
                                          <p:spTgt spid="6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2" st="2"/>
                                            </p:txEl>
                                          </p:spTgt>
                                        </p:tgtEl>
                                        <p:attrNameLst>
                                          <p:attrName>style.visibility</p:attrName>
                                        </p:attrNameLst>
                                      </p:cBhvr>
                                      <p:to>
                                        <p:strVal val="visible"/>
                                      </p:to>
                                    </p:set>
                                    <p:animEffect filter="fade" transition="in">
                                      <p:cBhvr>
                                        <p:cTn dur="1000"/>
                                        <p:tgtEl>
                                          <p:spTgt spid="6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3" st="3"/>
                                            </p:txEl>
                                          </p:spTgt>
                                        </p:tgtEl>
                                        <p:attrNameLst>
                                          <p:attrName>style.visibility</p:attrName>
                                        </p:attrNameLst>
                                      </p:cBhvr>
                                      <p:to>
                                        <p:strVal val="visible"/>
                                      </p:to>
                                    </p:set>
                                    <p:animEffect filter="fade" transition="in">
                                      <p:cBhvr>
                                        <p:cTn dur="1000"/>
                                        <p:tgtEl>
                                          <p:spTgt spid="6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4" st="4"/>
                                            </p:txEl>
                                          </p:spTgt>
                                        </p:tgtEl>
                                        <p:attrNameLst>
                                          <p:attrName>style.visibility</p:attrName>
                                        </p:attrNameLst>
                                      </p:cBhvr>
                                      <p:to>
                                        <p:strVal val="visible"/>
                                      </p:to>
                                    </p:set>
                                    <p:animEffect filter="fade" transition="in">
                                      <p:cBhvr>
                                        <p:cTn dur="1000"/>
                                        <p:tgtEl>
                                          <p:spTgt spid="6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5" st="5"/>
                                            </p:txEl>
                                          </p:spTgt>
                                        </p:tgtEl>
                                        <p:attrNameLst>
                                          <p:attrName>style.visibility</p:attrName>
                                        </p:attrNameLst>
                                      </p:cBhvr>
                                      <p:to>
                                        <p:strVal val="visible"/>
                                      </p:to>
                                    </p:set>
                                    <p:animEffect filter="fade" transition="in">
                                      <p:cBhvr>
                                        <p:cTn dur="1000"/>
                                        <p:tgtEl>
                                          <p:spTgt spid="6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6" st="6"/>
                                            </p:txEl>
                                          </p:spTgt>
                                        </p:tgtEl>
                                        <p:attrNameLst>
                                          <p:attrName>style.visibility</p:attrName>
                                        </p:attrNameLst>
                                      </p:cBhvr>
                                      <p:to>
                                        <p:strVal val="visible"/>
                                      </p:to>
                                    </p:set>
                                    <p:animEffect filter="fade" transition="in">
                                      <p:cBhvr>
                                        <p:cTn dur="1000"/>
                                        <p:tgtEl>
                                          <p:spTgt spid="6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
                                            <p:txEl>
                                              <p:pRg end="7" st="7"/>
                                            </p:txEl>
                                          </p:spTgt>
                                        </p:tgtEl>
                                        <p:attrNameLst>
                                          <p:attrName>style.visibility</p:attrName>
                                        </p:attrNameLst>
                                      </p:cBhvr>
                                      <p:to>
                                        <p:strVal val="visible"/>
                                      </p:to>
                                    </p:set>
                                    <p:animEffect filter="fade" transition="in">
                                      <p:cBhvr>
                                        <p:cTn dur="1000"/>
                                        <p:tgtEl>
                                          <p:spTgt spid="6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ru" sz="3600"/>
              <a:t>Livecoding</a:t>
            </a:r>
            <a:endParaRPr/>
          </a:p>
        </p:txBody>
      </p:sp>
      <p:sp>
        <p:nvSpPr>
          <p:cNvPr id="176" name="Google Shape;176;p33"/>
          <p:cNvSpPr txBox="1"/>
          <p:nvPr>
            <p:ph idx="1" type="body"/>
          </p:nvPr>
        </p:nvSpPr>
        <p:spPr>
          <a:xfrm>
            <a:off x="464100" y="8476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ru" sz="1600"/>
              <a:t>Маємо масив об’єктів з товарами та їх цінами. Вивести в консоль список з даними по всім товарам </a:t>
            </a:r>
            <a:r>
              <a:rPr lang="ru" sz="1600"/>
              <a:t>(кожен товар на окремому рядку консолі). Від користувача отримати номер товара (реалізувати перевірку на правильність ввода номера) та кількість (також, реалізувати валідацію), вивести на сторінку фінальну вартість покупки. Якщо вартість перевищує 10.000грн - розрахувати знижку 5% та повідомити користувача.</a:t>
            </a:r>
            <a:endParaRPr sz="1600"/>
          </a:p>
          <a:p>
            <a:pPr indent="-330200" lvl="0" marL="457200" rtl="0" algn="l">
              <a:spcBef>
                <a:spcPts val="0"/>
              </a:spcBef>
              <a:spcAft>
                <a:spcPts val="0"/>
              </a:spcAft>
              <a:buSzPts val="1600"/>
              <a:buChar char="●"/>
            </a:pPr>
            <a:r>
              <a:rPr lang="ru" sz="1600"/>
              <a:t>*Ускладнити практичне завдання введенням категорій товарів. Відповідно, користувач може вибрати категорію товара, номер товара, кількість. Далі результат його вибору відображати в консолі.</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Домашнє завдання #1, #2</a:t>
            </a:r>
            <a:endParaRPr/>
          </a:p>
        </p:txBody>
      </p:sp>
      <p:sp>
        <p:nvSpPr>
          <p:cNvPr id="182" name="Google Shape;182;p34"/>
          <p:cNvSpPr txBox="1"/>
          <p:nvPr>
            <p:ph idx="1" type="body"/>
          </p:nvPr>
        </p:nvSpPr>
        <p:spPr>
          <a:xfrm>
            <a:off x="464100" y="847675"/>
            <a:ext cx="8520600" cy="3940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lang="ru" sz="1400"/>
              <a:t>Створити масив, довжину та елементи якого задає користувач. Після цього, відсортувати масив за зростанням. Далі, видалити з масива елементи з 2-го по 4-й елемент. По мірі змін масива - виводити його вміст на сторінку.</a:t>
            </a:r>
            <a:endParaRPr sz="1400"/>
          </a:p>
          <a:p>
            <a:pPr indent="-317500" lvl="0" marL="457200" rtl="0" algn="l">
              <a:lnSpc>
                <a:spcPct val="115000"/>
              </a:lnSpc>
              <a:spcBef>
                <a:spcPts val="0"/>
              </a:spcBef>
              <a:spcAft>
                <a:spcPts val="0"/>
              </a:spcAft>
              <a:buSzPts val="1400"/>
              <a:buAutoNum type="arabicPeriod"/>
            </a:pPr>
            <a:r>
              <a:rPr lang="ru" sz="1400"/>
              <a:t>Дано массив [16,-37,54,-4,72,-56,47,4,-16,25,-37,46,4,-51,27,-63,4,-54,76,-4,12,-35,4,47]</a:t>
            </a:r>
            <a:endParaRPr sz="1400"/>
          </a:p>
          <a:p>
            <a:pPr indent="-317500" lvl="1" marL="914400" rtl="0" algn="l">
              <a:lnSpc>
                <a:spcPct val="115000"/>
              </a:lnSpc>
              <a:spcBef>
                <a:spcPts val="0"/>
              </a:spcBef>
              <a:spcAft>
                <a:spcPts val="0"/>
              </a:spcAft>
              <a:buSzPts val="1400"/>
              <a:buAutoNum type="alphaLcPeriod"/>
            </a:pPr>
            <a:r>
              <a:rPr lang="ru" sz="1400"/>
              <a:t>Знайти суму і кількість додатних (положительных) елементів.</a:t>
            </a:r>
            <a:endParaRPr/>
          </a:p>
          <a:p>
            <a:pPr indent="-317500" lvl="1" marL="914400" rtl="0" algn="l">
              <a:lnSpc>
                <a:spcPct val="115000"/>
              </a:lnSpc>
              <a:spcBef>
                <a:spcPts val="0"/>
              </a:spcBef>
              <a:spcAft>
                <a:spcPts val="0"/>
              </a:spcAft>
              <a:buSzPts val="1400"/>
              <a:buAutoNum type="alphaLcPeriod"/>
            </a:pPr>
            <a:r>
              <a:rPr lang="ru" sz="1400"/>
              <a:t>Знайти мінімальний (найменший) елемент масива і його індекс.</a:t>
            </a:r>
            <a:endParaRPr sz="1400"/>
          </a:p>
          <a:p>
            <a:pPr indent="-317500" lvl="1" marL="914400" rtl="0" algn="l">
              <a:lnSpc>
                <a:spcPct val="115000"/>
              </a:lnSpc>
              <a:spcBef>
                <a:spcPts val="0"/>
              </a:spcBef>
              <a:spcAft>
                <a:spcPts val="0"/>
              </a:spcAft>
              <a:buSzPts val="1400"/>
              <a:buAutoNum type="alphaLcPeriod"/>
            </a:pPr>
            <a:r>
              <a:rPr lang="ru" sz="1400"/>
              <a:t>Знайти максимальний (найбільший) елемент масива та його індекс</a:t>
            </a:r>
            <a:endParaRPr sz="1400"/>
          </a:p>
          <a:p>
            <a:pPr indent="-317500" lvl="1" marL="914400" rtl="0" algn="l">
              <a:lnSpc>
                <a:spcPct val="115000"/>
              </a:lnSpc>
              <a:spcBef>
                <a:spcPts val="0"/>
              </a:spcBef>
              <a:spcAft>
                <a:spcPts val="0"/>
              </a:spcAft>
              <a:buSzPts val="1400"/>
              <a:buAutoNum type="alphaLcPeriod"/>
            </a:pPr>
            <a:r>
              <a:rPr lang="ru" sz="1400"/>
              <a:t>Визначити кількість від’ємних (отрицательных) елементів масива</a:t>
            </a:r>
            <a:endParaRPr sz="1400"/>
          </a:p>
          <a:p>
            <a:pPr indent="-317500" lvl="1" marL="914400" rtl="0" algn="l">
              <a:lnSpc>
                <a:spcPct val="115000"/>
              </a:lnSpc>
              <a:spcBef>
                <a:spcPts val="0"/>
              </a:spcBef>
              <a:spcAft>
                <a:spcPts val="0"/>
              </a:spcAft>
              <a:buSzPts val="1400"/>
              <a:buAutoNum type="alphaLcPeriod"/>
            </a:pPr>
            <a:r>
              <a:rPr lang="ru" sz="1400"/>
              <a:t>Знайти кількість непарних додатних  елементів</a:t>
            </a:r>
            <a:endParaRPr sz="1400"/>
          </a:p>
          <a:p>
            <a:pPr indent="-317500" lvl="1" marL="914400" rtl="0" algn="l">
              <a:lnSpc>
                <a:spcPct val="115000"/>
              </a:lnSpc>
              <a:spcBef>
                <a:spcPts val="0"/>
              </a:spcBef>
              <a:spcAft>
                <a:spcPts val="0"/>
              </a:spcAft>
              <a:buSzPts val="1400"/>
              <a:buAutoNum type="alphaLcPeriod"/>
            </a:pPr>
            <a:r>
              <a:rPr lang="ru" sz="1400"/>
              <a:t>Знайти кількість парних додатних елементів</a:t>
            </a:r>
            <a:endParaRPr sz="1400"/>
          </a:p>
          <a:p>
            <a:pPr indent="-317500" lvl="1" marL="914400" rtl="0" algn="l">
              <a:lnSpc>
                <a:spcPct val="115000"/>
              </a:lnSpc>
              <a:spcBef>
                <a:spcPts val="0"/>
              </a:spcBef>
              <a:spcAft>
                <a:spcPts val="0"/>
              </a:spcAft>
              <a:buSzPts val="1400"/>
              <a:buAutoNum type="alphaLcPeriod"/>
            </a:pPr>
            <a:r>
              <a:rPr lang="ru" sz="1400"/>
              <a:t>Знайти суму парних додатних елементів</a:t>
            </a:r>
            <a:endParaRPr sz="1400"/>
          </a:p>
          <a:p>
            <a:pPr indent="-317500" lvl="1" marL="914400" rtl="0" algn="l">
              <a:lnSpc>
                <a:spcPct val="115000"/>
              </a:lnSpc>
              <a:spcBef>
                <a:spcPts val="0"/>
              </a:spcBef>
              <a:spcAft>
                <a:spcPts val="0"/>
              </a:spcAft>
              <a:buSzPts val="1400"/>
              <a:buAutoNum type="alphaLcPeriod"/>
            </a:pPr>
            <a:r>
              <a:rPr lang="ru" sz="1400"/>
              <a:t>Знайти суму непарних додатних елементів</a:t>
            </a:r>
            <a:endParaRPr sz="1400"/>
          </a:p>
          <a:p>
            <a:pPr indent="-317500" lvl="1" marL="914400" rtl="0" algn="l">
              <a:lnSpc>
                <a:spcPct val="115000"/>
              </a:lnSpc>
              <a:spcBef>
                <a:spcPts val="0"/>
              </a:spcBef>
              <a:spcAft>
                <a:spcPts val="0"/>
              </a:spcAft>
              <a:buSzPts val="1400"/>
              <a:buAutoNum type="alphaLcPeriod"/>
            </a:pPr>
            <a:r>
              <a:rPr lang="ru" sz="1400"/>
              <a:t>Знайти добуток всіх додатних елементів</a:t>
            </a:r>
            <a:endParaRPr sz="1400"/>
          </a:p>
          <a:p>
            <a:pPr indent="-317500" lvl="1" marL="914400" rtl="0" algn="l">
              <a:lnSpc>
                <a:spcPct val="115000"/>
              </a:lnSpc>
              <a:spcBef>
                <a:spcPts val="0"/>
              </a:spcBef>
              <a:spcAft>
                <a:spcPts val="0"/>
              </a:spcAft>
              <a:buSzPts val="1400"/>
              <a:buAutoNum type="alphaLcPeriod"/>
            </a:pPr>
            <a:r>
              <a:rPr lang="ru" sz="1400"/>
              <a:t>Змінити на 0 всі елементи масива окрім найбільшого</a:t>
            </a:r>
            <a:endParaRPr sz="1400"/>
          </a:p>
          <a:p>
            <a:pPr indent="0" lvl="0" marL="0" rtl="0" algn="l">
              <a:spcBef>
                <a:spcPts val="0"/>
              </a:spcBef>
              <a:spcAft>
                <a:spcPts val="1600"/>
              </a:spcAft>
              <a:buNone/>
            </a:pPr>
            <a:r>
              <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Домашнє завдання #3</a:t>
            </a:r>
            <a:endParaRPr/>
          </a:p>
        </p:txBody>
      </p:sp>
      <p:sp>
        <p:nvSpPr>
          <p:cNvPr id="188" name="Google Shape;188;p35"/>
          <p:cNvSpPr txBox="1"/>
          <p:nvPr>
            <p:ph idx="1" type="body"/>
          </p:nvPr>
        </p:nvSpPr>
        <p:spPr>
          <a:xfrm>
            <a:off x="537000" y="1759075"/>
            <a:ext cx="8520600" cy="22536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900">
                <a:solidFill>
                  <a:srgbClr val="569CD6"/>
                </a:solidFill>
                <a:highlight>
                  <a:srgbClr val="1E1E1E"/>
                </a:highlight>
                <a:latin typeface="Courier New"/>
                <a:ea typeface="Courier New"/>
                <a:cs typeface="Courier New"/>
                <a:sym typeface="Courier New"/>
              </a:rPr>
              <a:t>let</a:t>
            </a:r>
            <a:r>
              <a:rPr lang="ru" sz="900">
                <a:solidFill>
                  <a:srgbClr val="D4D4D4"/>
                </a:solidFill>
                <a:highlight>
                  <a:srgbClr val="1E1E1E"/>
                </a:highlight>
                <a:latin typeface="Courier New"/>
                <a:ea typeface="Courier New"/>
                <a:cs typeface="Courier New"/>
                <a:sym typeface="Courier New"/>
              </a:rPr>
              <a:t> </a:t>
            </a:r>
            <a:r>
              <a:rPr lang="ru" sz="900">
                <a:solidFill>
                  <a:srgbClr val="9CDCFE"/>
                </a:solidFill>
                <a:highlight>
                  <a:srgbClr val="1E1E1E"/>
                </a:highlight>
                <a:latin typeface="Courier New"/>
                <a:ea typeface="Courier New"/>
                <a:cs typeface="Courier New"/>
                <a:sym typeface="Courier New"/>
              </a:rPr>
              <a:t>users</a:t>
            </a:r>
            <a:r>
              <a:rPr lang="ru" sz="900">
                <a:solidFill>
                  <a:srgbClr val="D4D4D4"/>
                </a:solidFill>
                <a:highlight>
                  <a:srgbClr val="1E1E1E"/>
                </a:highlight>
                <a:latin typeface="Courier New"/>
                <a:ea typeface="Courier New"/>
                <a:cs typeface="Courier New"/>
                <a:sym typeface="Courier New"/>
              </a:rPr>
              <a:t> = [{</a:t>
            </a:r>
            <a:r>
              <a:rPr lang="ru" sz="900">
                <a:solidFill>
                  <a:srgbClr val="9CDCFE"/>
                </a:solidFill>
                <a:highlight>
                  <a:srgbClr val="1E1E1E"/>
                </a:highlight>
                <a:latin typeface="Courier New"/>
                <a:ea typeface="Courier New"/>
                <a:cs typeface="Courier New"/>
                <a:sym typeface="Courier New"/>
              </a:rPr>
              <a:t>index:</a:t>
            </a:r>
            <a:r>
              <a:rPr lang="ru" sz="900">
                <a:solidFill>
                  <a:srgbClr val="B5CEA8"/>
                </a:solidFill>
                <a:highlight>
                  <a:srgbClr val="1E1E1E"/>
                </a:highlight>
                <a:latin typeface="Courier New"/>
                <a:ea typeface="Courier New"/>
                <a:cs typeface="Courier New"/>
                <a:sym typeface="Courier New"/>
              </a:rPr>
              <a:t>0</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isActive:</a:t>
            </a:r>
            <a:r>
              <a:rPr lang="ru" sz="900">
                <a:solidFill>
                  <a:srgbClr val="569CD6"/>
                </a:solidFill>
                <a:highlight>
                  <a:srgbClr val="1E1E1E"/>
                </a:highlight>
                <a:latin typeface="Courier New"/>
                <a:ea typeface="Courier New"/>
                <a:cs typeface="Courier New"/>
                <a:sym typeface="Courier New"/>
              </a:rPr>
              <a:t>true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balance:</a:t>
            </a:r>
            <a:r>
              <a:rPr lang="ru" sz="900">
                <a:solidFill>
                  <a:srgbClr val="B5CEA8"/>
                </a:solidFill>
                <a:highlight>
                  <a:srgbClr val="1E1E1E"/>
                </a:highlight>
                <a:latin typeface="Courier New"/>
                <a:ea typeface="Courier New"/>
                <a:cs typeface="Courier New"/>
                <a:sym typeface="Courier New"/>
              </a:rPr>
              <a:t>2226.60</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name:</a:t>
            </a:r>
            <a:r>
              <a:rPr lang="ru" sz="900">
                <a:solidFill>
                  <a:srgbClr val="CE9178"/>
                </a:solidFill>
                <a:highlight>
                  <a:srgbClr val="1E1E1E"/>
                </a:highlight>
                <a:latin typeface="Courier New"/>
                <a:ea typeface="Courier New"/>
                <a:cs typeface="Courier New"/>
                <a:sym typeface="Courier New"/>
              </a:rPr>
              <a:t>"Eugenia Sawyer"</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gender:</a:t>
            </a:r>
            <a:r>
              <a:rPr lang="ru" sz="900">
                <a:solidFill>
                  <a:srgbClr val="CE9178"/>
                </a:solidFill>
                <a:highlight>
                  <a:srgbClr val="1E1E1E"/>
                </a:highlight>
                <a:latin typeface="Courier New"/>
                <a:ea typeface="Courier New"/>
                <a:cs typeface="Courier New"/>
                <a:sym typeface="Courier New"/>
              </a:rPr>
              <a:t>"female"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phone:</a:t>
            </a:r>
            <a:r>
              <a:rPr lang="ru" sz="900">
                <a:solidFill>
                  <a:srgbClr val="CE9178"/>
                </a:solidFill>
                <a:highlight>
                  <a:srgbClr val="1E1E1E"/>
                </a:highlight>
                <a:latin typeface="Courier New"/>
                <a:ea typeface="Courier New"/>
                <a:cs typeface="Courier New"/>
                <a:sym typeface="Courier New"/>
              </a:rPr>
              <a:t>"+1 (840) 583-3207"</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address:</a:t>
            </a:r>
            <a:r>
              <a:rPr lang="ru" sz="900">
                <a:solidFill>
                  <a:srgbClr val="CE9178"/>
                </a:solidFill>
                <a:highlight>
                  <a:srgbClr val="1E1E1E"/>
                </a:highlight>
                <a:latin typeface="Courier New"/>
                <a:ea typeface="Courier New"/>
                <a:cs typeface="Courier New"/>
                <a:sym typeface="Courier New"/>
              </a:rPr>
              <a:t>"949 John Street, Rose, Puerto Rico, 1857"</a:t>
            </a:r>
            <a:r>
              <a:rPr lang="ru" sz="900">
                <a:solidFill>
                  <a:srgbClr val="D4D4D4"/>
                </a:solidFill>
                <a:highlight>
                  <a:srgbClr val="1E1E1E"/>
                </a:highlight>
                <a:latin typeface="Courier New"/>
                <a:ea typeface="Courier New"/>
                <a:cs typeface="Courier New"/>
                <a:sym typeface="Courier New"/>
              </a:rPr>
              <a:t>}, {</a:t>
            </a:r>
            <a:r>
              <a:rPr lang="ru" sz="900">
                <a:solidFill>
                  <a:srgbClr val="9CDCFE"/>
                </a:solidFill>
                <a:highlight>
                  <a:srgbClr val="1E1E1E"/>
                </a:highlight>
                <a:latin typeface="Courier New"/>
                <a:ea typeface="Courier New"/>
                <a:cs typeface="Courier New"/>
                <a:sym typeface="Courier New"/>
              </a:rPr>
              <a:t>index:</a:t>
            </a:r>
            <a:r>
              <a:rPr lang="ru" sz="900">
                <a:solidFill>
                  <a:srgbClr val="B5CEA8"/>
                </a:solidFill>
                <a:highlight>
                  <a:srgbClr val="1E1E1E"/>
                </a:highlight>
                <a:latin typeface="Courier New"/>
                <a:ea typeface="Courier New"/>
                <a:cs typeface="Courier New"/>
                <a:sym typeface="Courier New"/>
              </a:rPr>
              <a:t>1</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isActive:</a:t>
            </a:r>
            <a:r>
              <a:rPr lang="ru" sz="900">
                <a:solidFill>
                  <a:srgbClr val="569CD6"/>
                </a:solidFill>
                <a:highlight>
                  <a:srgbClr val="1E1E1E"/>
                </a:highlight>
                <a:latin typeface="Courier New"/>
                <a:ea typeface="Courier New"/>
                <a:cs typeface="Courier New"/>
                <a:sym typeface="Courier New"/>
              </a:rPr>
              <a:t>true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balance:</a:t>
            </a:r>
            <a:r>
              <a:rPr lang="ru" sz="900">
                <a:solidFill>
                  <a:srgbClr val="B5CEA8"/>
                </a:solidFill>
                <a:highlight>
                  <a:srgbClr val="1E1E1E"/>
                </a:highlight>
                <a:latin typeface="Courier New"/>
                <a:ea typeface="Courier New"/>
                <a:cs typeface="Courier New"/>
                <a:sym typeface="Courier New"/>
              </a:rPr>
              <a:t>2613.77</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name:</a:t>
            </a:r>
            <a:r>
              <a:rPr lang="ru" sz="900">
                <a:solidFill>
                  <a:srgbClr val="CE9178"/>
                </a:solidFill>
                <a:highlight>
                  <a:srgbClr val="1E1E1E"/>
                </a:highlight>
                <a:latin typeface="Courier New"/>
                <a:ea typeface="Courier New"/>
                <a:cs typeface="Courier New"/>
                <a:sym typeface="Courier New"/>
              </a:rPr>
              <a:t>"Pauline Gallegos"</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gender:</a:t>
            </a:r>
            <a:r>
              <a:rPr lang="ru" sz="900">
                <a:solidFill>
                  <a:srgbClr val="CE9178"/>
                </a:solidFill>
                <a:highlight>
                  <a:srgbClr val="1E1E1E"/>
                </a:highlight>
                <a:latin typeface="Courier New"/>
                <a:ea typeface="Courier New"/>
                <a:cs typeface="Courier New"/>
                <a:sym typeface="Courier New"/>
              </a:rPr>
              <a:t>"female"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phone:</a:t>
            </a:r>
            <a:r>
              <a:rPr lang="ru" sz="900">
                <a:solidFill>
                  <a:srgbClr val="CE9178"/>
                </a:solidFill>
                <a:highlight>
                  <a:srgbClr val="1E1E1E"/>
                </a:highlight>
                <a:latin typeface="Courier New"/>
                <a:ea typeface="Courier New"/>
                <a:cs typeface="Courier New"/>
                <a:sym typeface="Courier New"/>
              </a:rPr>
              <a:t>"+1 (985) 593-3328"</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address:</a:t>
            </a:r>
            <a:r>
              <a:rPr lang="ru" sz="900">
                <a:solidFill>
                  <a:srgbClr val="CE9178"/>
                </a:solidFill>
                <a:highlight>
                  <a:srgbClr val="1E1E1E"/>
                </a:highlight>
                <a:latin typeface="Courier New"/>
                <a:ea typeface="Courier New"/>
                <a:cs typeface="Courier New"/>
                <a:sym typeface="Courier New"/>
              </a:rPr>
              <a:t>"328 Greenpoint Avenue, Torboy, North Dakota, 6857"</a:t>
            </a:r>
            <a:r>
              <a:rPr lang="ru" sz="900">
                <a:solidFill>
                  <a:srgbClr val="D4D4D4"/>
                </a:solidFill>
                <a:highlight>
                  <a:srgbClr val="1E1E1E"/>
                </a:highlight>
                <a:latin typeface="Courier New"/>
                <a:ea typeface="Courier New"/>
                <a:cs typeface="Courier New"/>
                <a:sym typeface="Courier New"/>
              </a:rPr>
              <a:t>}, {</a:t>
            </a:r>
            <a:r>
              <a:rPr lang="ru" sz="900">
                <a:solidFill>
                  <a:srgbClr val="9CDCFE"/>
                </a:solidFill>
                <a:highlight>
                  <a:srgbClr val="1E1E1E"/>
                </a:highlight>
                <a:latin typeface="Courier New"/>
                <a:ea typeface="Courier New"/>
                <a:cs typeface="Courier New"/>
                <a:sym typeface="Courier New"/>
              </a:rPr>
              <a:t>index:</a:t>
            </a:r>
            <a:r>
              <a:rPr lang="ru" sz="900">
                <a:solidFill>
                  <a:srgbClr val="B5CEA8"/>
                </a:solidFill>
                <a:highlight>
                  <a:srgbClr val="1E1E1E"/>
                </a:highlight>
                <a:latin typeface="Courier New"/>
                <a:ea typeface="Courier New"/>
                <a:cs typeface="Courier New"/>
                <a:sym typeface="Courier New"/>
              </a:rPr>
              <a:t>2</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isActive:</a:t>
            </a:r>
            <a:r>
              <a:rPr lang="ru" sz="900">
                <a:solidFill>
                  <a:srgbClr val="569CD6"/>
                </a:solidFill>
                <a:highlight>
                  <a:srgbClr val="1E1E1E"/>
                </a:highlight>
                <a:latin typeface="Courier New"/>
                <a:ea typeface="Courier New"/>
                <a:cs typeface="Courier New"/>
                <a:sym typeface="Courier New"/>
              </a:rPr>
              <a:t>false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balance:</a:t>
            </a:r>
            <a:r>
              <a:rPr lang="ru" sz="900">
                <a:solidFill>
                  <a:srgbClr val="B5CEA8"/>
                </a:solidFill>
                <a:highlight>
                  <a:srgbClr val="1E1E1E"/>
                </a:highlight>
                <a:latin typeface="Courier New"/>
                <a:ea typeface="Courier New"/>
                <a:cs typeface="Courier New"/>
                <a:sym typeface="Courier New"/>
              </a:rPr>
              <a:t>3976.41</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name:</a:t>
            </a:r>
            <a:r>
              <a:rPr lang="ru" sz="900">
                <a:solidFill>
                  <a:srgbClr val="CE9178"/>
                </a:solidFill>
                <a:highlight>
                  <a:srgbClr val="1E1E1E"/>
                </a:highlight>
                <a:latin typeface="Courier New"/>
                <a:ea typeface="Courier New"/>
                <a:cs typeface="Courier New"/>
                <a:sym typeface="Courier New"/>
              </a:rPr>
              <a:t>"Middleton Chaney"</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gender:</a:t>
            </a:r>
            <a:r>
              <a:rPr lang="ru" sz="900">
                <a:solidFill>
                  <a:srgbClr val="CE9178"/>
                </a:solidFill>
                <a:highlight>
                  <a:srgbClr val="1E1E1E"/>
                </a:highlight>
                <a:latin typeface="Courier New"/>
                <a:ea typeface="Courier New"/>
                <a:cs typeface="Courier New"/>
                <a:sym typeface="Courier New"/>
              </a:rPr>
              <a:t>"male"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phone:</a:t>
            </a:r>
            <a:r>
              <a:rPr lang="ru" sz="900">
                <a:solidFill>
                  <a:srgbClr val="CE9178"/>
                </a:solidFill>
                <a:highlight>
                  <a:srgbClr val="1E1E1E"/>
                </a:highlight>
                <a:latin typeface="Courier New"/>
                <a:ea typeface="Courier New"/>
                <a:cs typeface="Courier New"/>
                <a:sym typeface="Courier New"/>
              </a:rPr>
              <a:t>"+1 (995) 591-2478"</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address:</a:t>
            </a:r>
            <a:r>
              <a:rPr lang="ru" sz="900">
                <a:solidFill>
                  <a:srgbClr val="CE9178"/>
                </a:solidFill>
                <a:highlight>
                  <a:srgbClr val="1E1E1E"/>
                </a:highlight>
                <a:latin typeface="Courier New"/>
                <a:ea typeface="Courier New"/>
                <a:cs typeface="Courier New"/>
                <a:sym typeface="Courier New"/>
              </a:rPr>
              <a:t>"807 Fleet Walk, Brutus, Arkansas, 9783"</a:t>
            </a:r>
            <a:r>
              <a:rPr lang="ru" sz="900">
                <a:solidFill>
                  <a:srgbClr val="D4D4D4"/>
                </a:solidFill>
                <a:highlight>
                  <a:srgbClr val="1E1E1E"/>
                </a:highlight>
                <a:latin typeface="Courier New"/>
                <a:ea typeface="Courier New"/>
                <a:cs typeface="Courier New"/>
                <a:sym typeface="Courier New"/>
              </a:rPr>
              <a:t>}, {</a:t>
            </a:r>
            <a:r>
              <a:rPr lang="ru" sz="900">
                <a:solidFill>
                  <a:srgbClr val="9CDCFE"/>
                </a:solidFill>
                <a:highlight>
                  <a:srgbClr val="1E1E1E"/>
                </a:highlight>
                <a:latin typeface="Courier New"/>
                <a:ea typeface="Courier New"/>
                <a:cs typeface="Courier New"/>
                <a:sym typeface="Courier New"/>
              </a:rPr>
              <a:t>index:</a:t>
            </a:r>
            <a:r>
              <a:rPr lang="ru" sz="900">
                <a:solidFill>
                  <a:srgbClr val="B5CEA8"/>
                </a:solidFill>
                <a:highlight>
                  <a:srgbClr val="1E1E1E"/>
                </a:highlight>
                <a:latin typeface="Courier New"/>
                <a:ea typeface="Courier New"/>
                <a:cs typeface="Courier New"/>
                <a:sym typeface="Courier New"/>
              </a:rPr>
              <a:t>3</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isActive:</a:t>
            </a:r>
            <a:r>
              <a:rPr lang="ru" sz="900">
                <a:solidFill>
                  <a:srgbClr val="569CD6"/>
                </a:solidFill>
                <a:highlight>
                  <a:srgbClr val="1E1E1E"/>
                </a:highlight>
                <a:latin typeface="Courier New"/>
                <a:ea typeface="Courier New"/>
                <a:cs typeface="Courier New"/>
                <a:sym typeface="Courier New"/>
              </a:rPr>
              <a:t>true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balance:</a:t>
            </a:r>
            <a:r>
              <a:rPr lang="ru" sz="900">
                <a:solidFill>
                  <a:srgbClr val="B5CEA8"/>
                </a:solidFill>
                <a:highlight>
                  <a:srgbClr val="1E1E1E"/>
                </a:highlight>
                <a:latin typeface="Courier New"/>
                <a:ea typeface="Courier New"/>
                <a:cs typeface="Courier New"/>
                <a:sym typeface="Courier New"/>
              </a:rPr>
              <a:t>1934.58</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name:</a:t>
            </a:r>
            <a:r>
              <a:rPr lang="ru" sz="900">
                <a:solidFill>
                  <a:srgbClr val="CE9178"/>
                </a:solidFill>
                <a:highlight>
                  <a:srgbClr val="1E1E1E"/>
                </a:highlight>
                <a:latin typeface="Courier New"/>
                <a:ea typeface="Courier New"/>
                <a:cs typeface="Courier New"/>
                <a:sym typeface="Courier New"/>
              </a:rPr>
              <a:t>"Burns Poole"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gender:</a:t>
            </a:r>
            <a:r>
              <a:rPr lang="ru" sz="900">
                <a:solidFill>
                  <a:srgbClr val="CE9178"/>
                </a:solidFill>
                <a:highlight>
                  <a:srgbClr val="1E1E1E"/>
                </a:highlight>
                <a:latin typeface="Courier New"/>
                <a:ea typeface="Courier New"/>
                <a:cs typeface="Courier New"/>
                <a:sym typeface="Courier New"/>
              </a:rPr>
              <a:t>"male"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phone:</a:t>
            </a:r>
            <a:r>
              <a:rPr lang="ru" sz="900">
                <a:solidFill>
                  <a:srgbClr val="CE9178"/>
                </a:solidFill>
                <a:highlight>
                  <a:srgbClr val="1E1E1E"/>
                </a:highlight>
                <a:latin typeface="Courier New"/>
                <a:ea typeface="Courier New"/>
                <a:cs typeface="Courier New"/>
                <a:sym typeface="Courier New"/>
              </a:rPr>
              <a:t>"+1 (885) 559-3422"</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address:</a:t>
            </a:r>
            <a:r>
              <a:rPr lang="ru" sz="900">
                <a:solidFill>
                  <a:srgbClr val="CE9178"/>
                </a:solidFill>
                <a:highlight>
                  <a:srgbClr val="1E1E1E"/>
                </a:highlight>
                <a:latin typeface="Courier New"/>
                <a:ea typeface="Courier New"/>
                <a:cs typeface="Courier New"/>
                <a:sym typeface="Courier New"/>
              </a:rPr>
              <a:t>"730 Seba Avenue, Osage, Alabama, 6290"</a:t>
            </a:r>
            <a:r>
              <a:rPr lang="ru" sz="900">
                <a:solidFill>
                  <a:srgbClr val="D4D4D4"/>
                </a:solidFill>
                <a:highlight>
                  <a:srgbClr val="1E1E1E"/>
                </a:highlight>
                <a:latin typeface="Courier New"/>
                <a:ea typeface="Courier New"/>
                <a:cs typeface="Courier New"/>
                <a:sym typeface="Courier New"/>
              </a:rPr>
              <a:t>}, {</a:t>
            </a:r>
            <a:r>
              <a:rPr lang="ru" sz="900">
                <a:solidFill>
                  <a:srgbClr val="9CDCFE"/>
                </a:solidFill>
                <a:highlight>
                  <a:srgbClr val="1E1E1E"/>
                </a:highlight>
                <a:latin typeface="Courier New"/>
                <a:ea typeface="Courier New"/>
                <a:cs typeface="Courier New"/>
                <a:sym typeface="Courier New"/>
              </a:rPr>
              <a:t>index:</a:t>
            </a:r>
            <a:r>
              <a:rPr lang="ru" sz="900">
                <a:solidFill>
                  <a:srgbClr val="B5CEA8"/>
                </a:solidFill>
                <a:highlight>
                  <a:srgbClr val="1E1E1E"/>
                </a:highlight>
                <a:latin typeface="Courier New"/>
                <a:ea typeface="Courier New"/>
                <a:cs typeface="Courier New"/>
                <a:sym typeface="Courier New"/>
              </a:rPr>
              <a:t>4</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isActive:</a:t>
            </a:r>
            <a:r>
              <a:rPr lang="ru" sz="900">
                <a:solidFill>
                  <a:srgbClr val="569CD6"/>
                </a:solidFill>
                <a:highlight>
                  <a:srgbClr val="1E1E1E"/>
                </a:highlight>
                <a:latin typeface="Courier New"/>
                <a:ea typeface="Courier New"/>
                <a:cs typeface="Courier New"/>
                <a:sym typeface="Courier New"/>
              </a:rPr>
              <a:t>true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balance:</a:t>
            </a:r>
            <a:r>
              <a:rPr lang="ru" sz="900">
                <a:solidFill>
                  <a:srgbClr val="B5CEA8"/>
                </a:solidFill>
                <a:highlight>
                  <a:srgbClr val="1E1E1E"/>
                </a:highlight>
                <a:latin typeface="Courier New"/>
                <a:ea typeface="Courier New"/>
                <a:cs typeface="Courier New"/>
                <a:sym typeface="Courier New"/>
              </a:rPr>
              <a:t>3261.65</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name:</a:t>
            </a:r>
            <a:r>
              <a:rPr lang="ru" sz="900">
                <a:solidFill>
                  <a:srgbClr val="CE9178"/>
                </a:solidFill>
                <a:highlight>
                  <a:srgbClr val="1E1E1E"/>
                </a:highlight>
                <a:latin typeface="Courier New"/>
                <a:ea typeface="Courier New"/>
                <a:cs typeface="Courier New"/>
                <a:sym typeface="Courier New"/>
              </a:rPr>
              <a:t>"Mcfadden Horne"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gender:</a:t>
            </a:r>
            <a:r>
              <a:rPr lang="ru" sz="900">
                <a:solidFill>
                  <a:srgbClr val="CE9178"/>
                </a:solidFill>
                <a:highlight>
                  <a:srgbClr val="1E1E1E"/>
                </a:highlight>
                <a:latin typeface="Courier New"/>
                <a:ea typeface="Courier New"/>
                <a:cs typeface="Courier New"/>
                <a:sym typeface="Courier New"/>
              </a:rPr>
              <a:t>"male"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phone:</a:t>
            </a:r>
            <a:r>
              <a:rPr lang="ru" sz="900">
                <a:solidFill>
                  <a:srgbClr val="CE9178"/>
                </a:solidFill>
                <a:highlight>
                  <a:srgbClr val="1E1E1E"/>
                </a:highlight>
                <a:latin typeface="Courier New"/>
                <a:ea typeface="Courier New"/>
                <a:cs typeface="Courier New"/>
                <a:sym typeface="Courier New"/>
              </a:rPr>
              <a:t>"+1 (942) 565-3988"</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address:</a:t>
            </a:r>
            <a:r>
              <a:rPr lang="ru" sz="900">
                <a:solidFill>
                  <a:srgbClr val="CE9178"/>
                </a:solidFill>
                <a:highlight>
                  <a:srgbClr val="1E1E1E"/>
                </a:highlight>
                <a:latin typeface="Courier New"/>
                <a:ea typeface="Courier New"/>
                <a:cs typeface="Courier New"/>
                <a:sym typeface="Courier New"/>
              </a:rPr>
              <a:t>"120 Scholes Street, Kirk, Michigan, 1018"</a:t>
            </a:r>
            <a:r>
              <a:rPr lang="ru" sz="900">
                <a:solidFill>
                  <a:srgbClr val="D4D4D4"/>
                </a:solidFill>
                <a:highlight>
                  <a:srgbClr val="1E1E1E"/>
                </a:highlight>
                <a:latin typeface="Courier New"/>
                <a:ea typeface="Courier New"/>
                <a:cs typeface="Courier New"/>
                <a:sym typeface="Courier New"/>
              </a:rPr>
              <a:t>}, {</a:t>
            </a:r>
            <a:r>
              <a:rPr lang="ru" sz="900">
                <a:solidFill>
                  <a:srgbClr val="9CDCFE"/>
                </a:solidFill>
                <a:highlight>
                  <a:srgbClr val="1E1E1E"/>
                </a:highlight>
                <a:latin typeface="Courier New"/>
                <a:ea typeface="Courier New"/>
                <a:cs typeface="Courier New"/>
                <a:sym typeface="Courier New"/>
              </a:rPr>
              <a:t>index:</a:t>
            </a:r>
            <a:r>
              <a:rPr lang="ru" sz="900">
                <a:solidFill>
                  <a:srgbClr val="B5CEA8"/>
                </a:solidFill>
                <a:highlight>
                  <a:srgbClr val="1E1E1E"/>
                </a:highlight>
                <a:latin typeface="Courier New"/>
                <a:ea typeface="Courier New"/>
                <a:cs typeface="Courier New"/>
                <a:sym typeface="Courier New"/>
              </a:rPr>
              <a:t>5</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isActive:</a:t>
            </a:r>
            <a:r>
              <a:rPr lang="ru" sz="900">
                <a:solidFill>
                  <a:srgbClr val="569CD6"/>
                </a:solidFill>
                <a:highlight>
                  <a:srgbClr val="1E1E1E"/>
                </a:highlight>
                <a:latin typeface="Courier New"/>
                <a:ea typeface="Courier New"/>
                <a:cs typeface="Courier New"/>
                <a:sym typeface="Courier New"/>
              </a:rPr>
              <a:t>false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balance:</a:t>
            </a:r>
            <a:r>
              <a:rPr lang="ru" sz="900">
                <a:solidFill>
                  <a:srgbClr val="B5CEA8"/>
                </a:solidFill>
                <a:highlight>
                  <a:srgbClr val="1E1E1E"/>
                </a:highlight>
                <a:latin typeface="Courier New"/>
                <a:ea typeface="Courier New"/>
                <a:cs typeface="Courier New"/>
                <a:sym typeface="Courier New"/>
              </a:rPr>
              <a:t>1790.56</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name:</a:t>
            </a:r>
            <a:r>
              <a:rPr lang="ru" sz="900">
                <a:solidFill>
                  <a:srgbClr val="CE9178"/>
                </a:solidFill>
                <a:highlight>
                  <a:srgbClr val="1E1E1E"/>
                </a:highlight>
                <a:latin typeface="Courier New"/>
                <a:ea typeface="Courier New"/>
                <a:cs typeface="Courier New"/>
                <a:sym typeface="Courier New"/>
              </a:rPr>
              <a:t>"Suzette Lewis"</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gender:</a:t>
            </a:r>
            <a:r>
              <a:rPr lang="ru" sz="900">
                <a:solidFill>
                  <a:srgbClr val="CE9178"/>
                </a:solidFill>
                <a:highlight>
                  <a:srgbClr val="1E1E1E"/>
                </a:highlight>
                <a:latin typeface="Courier New"/>
                <a:ea typeface="Courier New"/>
                <a:cs typeface="Courier New"/>
                <a:sym typeface="Courier New"/>
              </a:rPr>
              <a:t>"female"</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phone:</a:t>
            </a:r>
            <a:r>
              <a:rPr lang="ru" sz="900">
                <a:solidFill>
                  <a:srgbClr val="CE9178"/>
                </a:solidFill>
                <a:highlight>
                  <a:srgbClr val="1E1E1E"/>
                </a:highlight>
                <a:latin typeface="Courier New"/>
                <a:ea typeface="Courier New"/>
                <a:cs typeface="Courier New"/>
                <a:sym typeface="Courier New"/>
              </a:rPr>
              <a:t>"+1 (837) 586-3283"</a:t>
            </a:r>
            <a:r>
              <a:rPr lang="ru" sz="900">
                <a:solidFill>
                  <a:srgbClr val="D4D4D4"/>
                </a:solidFill>
                <a:highlight>
                  <a:srgbClr val="1E1E1E"/>
                </a:highlight>
                <a:latin typeface="Courier New"/>
                <a:ea typeface="Courier New"/>
                <a:cs typeface="Courier New"/>
                <a:sym typeface="Courier New"/>
              </a:rPr>
              <a:t>,</a:t>
            </a:r>
            <a:r>
              <a:rPr lang="ru" sz="900">
                <a:solidFill>
                  <a:srgbClr val="9CDCFE"/>
                </a:solidFill>
                <a:highlight>
                  <a:srgbClr val="1E1E1E"/>
                </a:highlight>
                <a:latin typeface="Courier New"/>
                <a:ea typeface="Courier New"/>
                <a:cs typeface="Courier New"/>
                <a:sym typeface="Courier New"/>
              </a:rPr>
              <a:t>address:</a:t>
            </a:r>
            <a:r>
              <a:rPr lang="ru" sz="900">
                <a:solidFill>
                  <a:srgbClr val="CE9178"/>
                </a:solidFill>
                <a:highlight>
                  <a:srgbClr val="1E1E1E"/>
                </a:highlight>
                <a:latin typeface="Courier New"/>
                <a:ea typeface="Courier New"/>
                <a:cs typeface="Courier New"/>
                <a:sym typeface="Courier New"/>
              </a:rPr>
              <a:t>"314 Dunne Place, Bawcomville, Guam, 9053"</a:t>
            </a:r>
            <a:r>
              <a:rPr lang="ru" sz="900">
                <a:solidFill>
                  <a:srgbClr val="D4D4D4"/>
                </a:solidFill>
                <a:highlight>
                  <a:srgbClr val="1E1E1E"/>
                </a:highlight>
                <a:latin typeface="Courier New"/>
                <a:ea typeface="Courier New"/>
                <a:cs typeface="Courier New"/>
                <a:sym typeface="Courier New"/>
              </a:rPr>
              <a:t>}]</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900">
              <a:solidFill>
                <a:srgbClr val="D4D4D4"/>
              </a:solidFill>
              <a:highlight>
                <a:srgbClr val="1E1E1E"/>
              </a:highlight>
              <a:latin typeface="Courier New"/>
              <a:ea typeface="Courier New"/>
              <a:cs typeface="Courier New"/>
              <a:sym typeface="Courier New"/>
            </a:endParaRPr>
          </a:p>
          <a:p>
            <a:pPr indent="0" lvl="0" marL="0" rtl="0" algn="l">
              <a:spcBef>
                <a:spcPts val="0"/>
              </a:spcBef>
              <a:spcAft>
                <a:spcPts val="1600"/>
              </a:spcAft>
              <a:buNone/>
            </a:pPr>
            <a:r>
              <a:t/>
            </a:r>
            <a:endParaRPr sz="1000">
              <a:solidFill>
                <a:schemeClr val="accent2"/>
              </a:solidFill>
              <a:highlight>
                <a:srgbClr val="E8F1F5"/>
              </a:highlight>
              <a:latin typeface="Courier New"/>
              <a:ea typeface="Courier New"/>
              <a:cs typeface="Courier New"/>
              <a:sym typeface="Courier New"/>
            </a:endParaRPr>
          </a:p>
        </p:txBody>
      </p:sp>
      <p:sp>
        <p:nvSpPr>
          <p:cNvPr id="189" name="Google Shape;189;p35"/>
          <p:cNvSpPr txBox="1"/>
          <p:nvPr>
            <p:ph idx="1" type="body"/>
          </p:nvPr>
        </p:nvSpPr>
        <p:spPr>
          <a:xfrm>
            <a:off x="573375" y="795200"/>
            <a:ext cx="8662200" cy="541800"/>
          </a:xfrm>
          <a:prstGeom prst="rect">
            <a:avLst/>
          </a:prstGeom>
        </p:spPr>
        <p:txBody>
          <a:bodyPr anchorCtr="0" anchor="t" bIns="91425" lIns="91425" spcFirstLastPara="1" rIns="91425" wrap="square" tIns="91425">
            <a:noAutofit/>
          </a:bodyPr>
          <a:lstStyle/>
          <a:p>
            <a:pPr indent="0" lvl="0" marL="0" rtl="0" algn="l">
              <a:lnSpc>
                <a:spcPct val="150000"/>
              </a:lnSpc>
              <a:spcBef>
                <a:spcPts val="1100"/>
              </a:spcBef>
              <a:spcAft>
                <a:spcPts val="0"/>
              </a:spcAft>
              <a:buClr>
                <a:schemeClr val="dk1"/>
              </a:buClr>
              <a:buSzPts val="1100"/>
              <a:buFont typeface="Arial"/>
              <a:buNone/>
            </a:pPr>
            <a:r>
              <a:rPr lang="ru" sz="1400">
                <a:solidFill>
                  <a:schemeClr val="dk1"/>
                </a:solidFill>
              </a:rPr>
              <a:t>Дано масив об’єктів. Вивести масив телефонних номерів користувачів в яких баланс більше ніж 2000 доларів. І знайти суму </a:t>
            </a:r>
            <a:r>
              <a:rPr b="1" lang="ru" sz="1400">
                <a:solidFill>
                  <a:schemeClr val="dk1"/>
                </a:solidFill>
              </a:rPr>
              <a:t>всіх</a:t>
            </a:r>
            <a:r>
              <a:rPr lang="ru" sz="1400">
                <a:solidFill>
                  <a:schemeClr val="dk1"/>
                </a:solidFill>
              </a:rPr>
              <a:t> балансів користувачів</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Масиви</a:t>
            </a:r>
            <a:endParaRPr/>
          </a:p>
        </p:txBody>
      </p:sp>
      <p:sp>
        <p:nvSpPr>
          <p:cNvPr id="73" name="Google Shape;73;p16"/>
          <p:cNvSpPr txBox="1"/>
          <p:nvPr>
            <p:ph idx="1" type="body"/>
          </p:nvPr>
        </p:nvSpPr>
        <p:spPr>
          <a:xfrm>
            <a:off x="464100" y="8476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ru" sz="1600"/>
              <a:t>Об’єднання даних під одним іменем</a:t>
            </a:r>
            <a:endParaRPr sz="1600"/>
          </a:p>
          <a:p>
            <a:pPr indent="-330200" lvl="0" marL="457200" rtl="0" algn="l">
              <a:spcBef>
                <a:spcPts val="0"/>
              </a:spcBef>
              <a:spcAft>
                <a:spcPts val="0"/>
              </a:spcAft>
              <a:buSzPts val="1600"/>
              <a:buChar char="●"/>
            </a:pPr>
            <a:r>
              <a:rPr lang="ru" sz="1600"/>
              <a:t>Кожний елемент масиву має свій порядковий номер - індекс</a:t>
            </a:r>
            <a:endParaRPr sz="1600"/>
          </a:p>
          <a:p>
            <a:pPr indent="-330200" lvl="0" marL="457200" rtl="0" algn="l">
              <a:spcBef>
                <a:spcPts val="0"/>
              </a:spcBef>
              <a:spcAft>
                <a:spcPts val="0"/>
              </a:spcAft>
              <a:buSzPts val="1600"/>
              <a:buChar char="●"/>
            </a:pPr>
            <a:r>
              <a:rPr lang="ru" sz="1600"/>
              <a:t>Індексація починається з нуля</a:t>
            </a:r>
            <a:endParaRPr sz="1600"/>
          </a:p>
        </p:txBody>
      </p:sp>
      <p:pic>
        <p:nvPicPr>
          <p:cNvPr id="74" name="Google Shape;74;p16"/>
          <p:cNvPicPr preferRelativeResize="0"/>
          <p:nvPr/>
        </p:nvPicPr>
        <p:blipFill>
          <a:blip r:embed="rId3">
            <a:alphaModFix/>
          </a:blip>
          <a:stretch>
            <a:fillRect/>
          </a:stretch>
        </p:blipFill>
        <p:spPr>
          <a:xfrm>
            <a:off x="1858325" y="2372554"/>
            <a:ext cx="5427350" cy="18915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0" st="0"/>
                                            </p:txEl>
                                          </p:spTgt>
                                        </p:tgtEl>
                                        <p:attrNameLst>
                                          <p:attrName>style.visibility</p:attrName>
                                        </p:attrNameLst>
                                      </p:cBhvr>
                                      <p:to>
                                        <p:strVal val="visible"/>
                                      </p:to>
                                    </p:set>
                                    <p:animEffect filter="fade" transition="in">
                                      <p:cBhvr>
                                        <p:cTn dur="1000"/>
                                        <p:tgtEl>
                                          <p:spTgt spid="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1" st="1"/>
                                            </p:txEl>
                                          </p:spTgt>
                                        </p:tgtEl>
                                        <p:attrNameLst>
                                          <p:attrName>style.visibility</p:attrName>
                                        </p:attrNameLst>
                                      </p:cBhvr>
                                      <p:to>
                                        <p:strVal val="visible"/>
                                      </p:to>
                                    </p:set>
                                    <p:animEffect filter="fade" transition="in">
                                      <p:cBhvr>
                                        <p:cTn dur="1000"/>
                                        <p:tgtEl>
                                          <p:spTgt spid="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
                                            <p:txEl>
                                              <p:pRg end="2" st="2"/>
                                            </p:txEl>
                                          </p:spTgt>
                                        </p:tgtEl>
                                        <p:attrNameLst>
                                          <p:attrName>style.visibility</p:attrName>
                                        </p:attrNameLst>
                                      </p:cBhvr>
                                      <p:to>
                                        <p:strVal val="visible"/>
                                      </p:to>
                                    </p:set>
                                    <p:animEffect filter="fade" transition="in">
                                      <p:cBhvr>
                                        <p:cTn dur="1000"/>
                                        <p:tgtEl>
                                          <p:spTgt spid="7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Масиви. Синтаксис</a:t>
            </a:r>
            <a:endParaRPr/>
          </a:p>
        </p:txBody>
      </p:sp>
      <p:sp>
        <p:nvSpPr>
          <p:cNvPr id="80" name="Google Shape;80;p17"/>
          <p:cNvSpPr txBox="1"/>
          <p:nvPr>
            <p:ph idx="1" type="body"/>
          </p:nvPr>
        </p:nvSpPr>
        <p:spPr>
          <a:xfrm>
            <a:off x="464100" y="712925"/>
            <a:ext cx="8520600" cy="18555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200">
                <a:solidFill>
                  <a:srgbClr val="569CD6"/>
                </a:solidFill>
                <a:highlight>
                  <a:srgbClr val="1E1E1E"/>
                </a:highlight>
                <a:latin typeface="Courier New"/>
                <a:ea typeface="Courier New"/>
                <a:cs typeface="Courier New"/>
                <a:sym typeface="Courier New"/>
              </a:rPr>
              <a:t>let</a:t>
            </a: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first</a:t>
            </a:r>
            <a:r>
              <a:rPr lang="ru" sz="1200">
                <a:solidFill>
                  <a:srgbClr val="D4D4D4"/>
                </a:solidFill>
                <a:highlight>
                  <a:srgbClr val="1E1E1E"/>
                </a:highlight>
                <a:latin typeface="Courier New"/>
                <a:ea typeface="Courier New"/>
                <a:cs typeface="Courier New"/>
                <a:sym typeface="Courier New"/>
              </a:rPr>
              <a:t> = </a:t>
            </a:r>
            <a:r>
              <a:rPr lang="ru" sz="1200">
                <a:solidFill>
                  <a:srgbClr val="569CD6"/>
                </a:solidFill>
                <a:highlight>
                  <a:srgbClr val="1E1E1E"/>
                </a:highlight>
                <a:latin typeface="Courier New"/>
                <a:ea typeface="Courier New"/>
                <a:cs typeface="Courier New"/>
                <a:sym typeface="Courier New"/>
              </a:rPr>
              <a:t>new</a:t>
            </a:r>
            <a:r>
              <a:rPr lang="ru" sz="1200">
                <a:solidFill>
                  <a:srgbClr val="D4D4D4"/>
                </a:solidFill>
                <a:highlight>
                  <a:srgbClr val="1E1E1E"/>
                </a:highlight>
                <a:latin typeface="Courier New"/>
                <a:ea typeface="Courier New"/>
                <a:cs typeface="Courier New"/>
                <a:sym typeface="Courier New"/>
              </a:rPr>
              <a:t> </a:t>
            </a:r>
            <a:r>
              <a:rPr lang="ru" sz="1200">
                <a:solidFill>
                  <a:srgbClr val="4EC9B0"/>
                </a:solidFill>
                <a:highlight>
                  <a:srgbClr val="1E1E1E"/>
                </a:highlight>
                <a:latin typeface="Courier New"/>
                <a:ea typeface="Courier New"/>
                <a:cs typeface="Courier New"/>
                <a:sym typeface="Courier New"/>
              </a:rPr>
              <a:t>Array</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1</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2</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3</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4</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5</a:t>
            </a:r>
            <a:r>
              <a:rPr lang="ru" sz="1200">
                <a:solidFill>
                  <a:srgbClr val="D4D4D4"/>
                </a:solidFill>
                <a:highlight>
                  <a:srgbClr val="1E1E1E"/>
                </a:highlight>
                <a:latin typeface="Courier New"/>
                <a:ea typeface="Courier New"/>
                <a:cs typeface="Courier New"/>
                <a:sym typeface="Courier New"/>
              </a:rPr>
              <a:t>); </a:t>
            </a:r>
            <a:r>
              <a:rPr lang="ru" sz="1200">
                <a:solidFill>
                  <a:srgbClr val="6A9955"/>
                </a:solidFill>
                <a:highlight>
                  <a:srgbClr val="1E1E1E"/>
                </a:highlight>
                <a:latin typeface="Courier New"/>
                <a:ea typeface="Courier New"/>
                <a:cs typeface="Courier New"/>
                <a:sym typeface="Courier New"/>
              </a:rPr>
              <a:t>// old one</a:t>
            </a:r>
            <a:endParaRPr sz="12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569CD6"/>
                </a:solidFill>
                <a:highlight>
                  <a:srgbClr val="1E1E1E"/>
                </a:highlight>
                <a:latin typeface="Courier New"/>
                <a:ea typeface="Courier New"/>
                <a:cs typeface="Courier New"/>
                <a:sym typeface="Courier New"/>
              </a:rPr>
              <a:t>let</a:t>
            </a: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second</a:t>
            </a:r>
            <a:r>
              <a:rPr lang="ru" sz="1200">
                <a:solidFill>
                  <a:srgbClr val="D4D4D4"/>
                </a:solidFill>
                <a:highlight>
                  <a:srgbClr val="1E1E1E"/>
                </a:highlight>
                <a:latin typeface="Courier New"/>
                <a:ea typeface="Courier New"/>
                <a:cs typeface="Courier New"/>
                <a:sym typeface="Courier New"/>
              </a:rPr>
              <a:t> = [</a:t>
            </a:r>
            <a:r>
              <a:rPr lang="ru" sz="1200">
                <a:solidFill>
                  <a:srgbClr val="B5CEA8"/>
                </a:solidFill>
                <a:highlight>
                  <a:srgbClr val="1E1E1E"/>
                </a:highlight>
                <a:latin typeface="Courier New"/>
                <a:ea typeface="Courier New"/>
                <a:cs typeface="Courier New"/>
                <a:sym typeface="Courier New"/>
              </a:rPr>
              <a:t>1</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2</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3</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4</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5</a:t>
            </a:r>
            <a:r>
              <a:rPr lang="ru" sz="1200">
                <a:solidFill>
                  <a:srgbClr val="D4D4D4"/>
                </a:solidFill>
                <a:highlight>
                  <a:srgbClr val="1E1E1E"/>
                </a:highlight>
                <a:latin typeface="Courier New"/>
                <a:ea typeface="Courier New"/>
                <a:cs typeface="Courier New"/>
                <a:sym typeface="Courier New"/>
              </a:rPr>
              <a:t>]; </a:t>
            </a:r>
            <a:r>
              <a:rPr lang="ru" sz="1200">
                <a:solidFill>
                  <a:srgbClr val="6A9955"/>
                </a:solidFill>
                <a:highlight>
                  <a:srgbClr val="1E1E1E"/>
                </a:highlight>
                <a:latin typeface="Courier New"/>
                <a:ea typeface="Courier New"/>
                <a:cs typeface="Courier New"/>
                <a:sym typeface="Courier New"/>
              </a:rPr>
              <a:t>// current way</a:t>
            </a:r>
            <a:endParaRPr sz="12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569CD6"/>
                </a:solidFill>
                <a:highlight>
                  <a:srgbClr val="1E1E1E"/>
                </a:highlight>
                <a:latin typeface="Courier New"/>
                <a:ea typeface="Courier New"/>
                <a:cs typeface="Courier New"/>
                <a:sym typeface="Courier New"/>
              </a:rPr>
              <a:t>let</a:t>
            </a: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myString</a:t>
            </a:r>
            <a:r>
              <a:rPr lang="ru" sz="1200">
                <a:solidFill>
                  <a:srgbClr val="D4D4D4"/>
                </a:solidFill>
                <a:highlight>
                  <a:srgbClr val="1E1E1E"/>
                </a:highlight>
                <a:latin typeface="Courier New"/>
                <a:ea typeface="Courier New"/>
                <a:cs typeface="Courier New"/>
                <a:sym typeface="Courier New"/>
              </a:rPr>
              <a:t> = </a:t>
            </a:r>
            <a:r>
              <a:rPr lang="ru" sz="1200">
                <a:solidFill>
                  <a:srgbClr val="CE9178"/>
                </a:solidFill>
                <a:highlight>
                  <a:srgbClr val="1E1E1E"/>
                </a:highlight>
                <a:latin typeface="Courier New"/>
                <a:ea typeface="Courier New"/>
                <a:cs typeface="Courier New"/>
                <a:sym typeface="Courier New"/>
              </a:rPr>
              <a:t>'Hello, world'</a:t>
            </a:r>
            <a:r>
              <a:rPr lang="ru"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9CDCFE"/>
                </a:solidFill>
                <a:highlight>
                  <a:srgbClr val="1E1E1E"/>
                </a:highlight>
                <a:latin typeface="Courier New"/>
                <a:ea typeface="Courier New"/>
                <a:cs typeface="Courier New"/>
                <a:sym typeface="Courier New"/>
              </a:rPr>
              <a:t>console</a:t>
            </a:r>
            <a:r>
              <a:rPr lang="ru" sz="1200">
                <a:solidFill>
                  <a:srgbClr val="D4D4D4"/>
                </a:solidFill>
                <a:highlight>
                  <a:srgbClr val="1E1E1E"/>
                </a:highlight>
                <a:latin typeface="Courier New"/>
                <a:ea typeface="Courier New"/>
                <a:cs typeface="Courier New"/>
                <a:sym typeface="Courier New"/>
              </a:rPr>
              <a:t>.</a:t>
            </a:r>
            <a:r>
              <a:rPr lang="ru" sz="1200">
                <a:solidFill>
                  <a:srgbClr val="DCDCAA"/>
                </a:solidFill>
                <a:highlight>
                  <a:srgbClr val="1E1E1E"/>
                </a:highlight>
                <a:latin typeface="Courier New"/>
                <a:ea typeface="Courier New"/>
                <a:cs typeface="Courier New"/>
                <a:sym typeface="Courier New"/>
              </a:rPr>
              <a:t>log</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first</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0</a:t>
            </a:r>
            <a:r>
              <a:rPr lang="ru" sz="1200">
                <a:solidFill>
                  <a:srgbClr val="D4D4D4"/>
                </a:solidFill>
                <a:highlight>
                  <a:srgbClr val="1E1E1E"/>
                </a:highlight>
                <a:latin typeface="Courier New"/>
                <a:ea typeface="Courier New"/>
                <a:cs typeface="Courier New"/>
                <a:sym typeface="Courier New"/>
              </a:rPr>
              <a:t>]); </a:t>
            </a:r>
            <a:r>
              <a:rPr lang="ru" sz="1200">
                <a:solidFill>
                  <a:srgbClr val="6A9955"/>
                </a:solidFill>
                <a:highlight>
                  <a:srgbClr val="1E1E1E"/>
                </a:highlight>
                <a:latin typeface="Courier New"/>
                <a:ea typeface="Courier New"/>
                <a:cs typeface="Courier New"/>
                <a:sym typeface="Courier New"/>
              </a:rPr>
              <a:t>// 1</a:t>
            </a:r>
            <a:endParaRPr sz="12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9CDCFE"/>
                </a:solidFill>
                <a:highlight>
                  <a:srgbClr val="1E1E1E"/>
                </a:highlight>
                <a:latin typeface="Courier New"/>
                <a:ea typeface="Courier New"/>
                <a:cs typeface="Courier New"/>
                <a:sym typeface="Courier New"/>
              </a:rPr>
              <a:t>console</a:t>
            </a:r>
            <a:r>
              <a:rPr lang="ru" sz="1200">
                <a:solidFill>
                  <a:srgbClr val="D4D4D4"/>
                </a:solidFill>
                <a:highlight>
                  <a:srgbClr val="1E1E1E"/>
                </a:highlight>
                <a:latin typeface="Courier New"/>
                <a:ea typeface="Courier New"/>
                <a:cs typeface="Courier New"/>
                <a:sym typeface="Courier New"/>
              </a:rPr>
              <a:t>.</a:t>
            </a:r>
            <a:r>
              <a:rPr lang="ru" sz="1200">
                <a:solidFill>
                  <a:srgbClr val="DCDCAA"/>
                </a:solidFill>
                <a:highlight>
                  <a:srgbClr val="1E1E1E"/>
                </a:highlight>
                <a:latin typeface="Courier New"/>
                <a:ea typeface="Courier New"/>
                <a:cs typeface="Courier New"/>
                <a:sym typeface="Courier New"/>
              </a:rPr>
              <a:t>log</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second</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4</a:t>
            </a:r>
            <a:r>
              <a:rPr lang="ru" sz="1200">
                <a:solidFill>
                  <a:srgbClr val="D4D4D4"/>
                </a:solidFill>
                <a:highlight>
                  <a:srgbClr val="1E1E1E"/>
                </a:highlight>
                <a:latin typeface="Courier New"/>
                <a:ea typeface="Courier New"/>
                <a:cs typeface="Courier New"/>
                <a:sym typeface="Courier New"/>
              </a:rPr>
              <a:t>]); </a:t>
            </a:r>
            <a:r>
              <a:rPr lang="ru" sz="1200">
                <a:solidFill>
                  <a:srgbClr val="6A9955"/>
                </a:solidFill>
                <a:highlight>
                  <a:srgbClr val="1E1E1E"/>
                </a:highlight>
                <a:latin typeface="Courier New"/>
                <a:ea typeface="Courier New"/>
                <a:cs typeface="Courier New"/>
                <a:sym typeface="Courier New"/>
              </a:rPr>
              <a:t>// 5</a:t>
            </a:r>
            <a:endParaRPr sz="12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200">
                <a:solidFill>
                  <a:srgbClr val="9CDCFE"/>
                </a:solidFill>
                <a:highlight>
                  <a:srgbClr val="1E1E1E"/>
                </a:highlight>
                <a:latin typeface="Courier New"/>
                <a:ea typeface="Courier New"/>
                <a:cs typeface="Courier New"/>
                <a:sym typeface="Courier New"/>
              </a:rPr>
              <a:t>console</a:t>
            </a:r>
            <a:r>
              <a:rPr lang="ru" sz="1200">
                <a:solidFill>
                  <a:srgbClr val="D4D4D4"/>
                </a:solidFill>
                <a:highlight>
                  <a:srgbClr val="1E1E1E"/>
                </a:highlight>
                <a:latin typeface="Courier New"/>
                <a:ea typeface="Courier New"/>
                <a:cs typeface="Courier New"/>
                <a:sym typeface="Courier New"/>
              </a:rPr>
              <a:t>.</a:t>
            </a:r>
            <a:r>
              <a:rPr lang="ru" sz="1200">
                <a:solidFill>
                  <a:srgbClr val="DCDCAA"/>
                </a:solidFill>
                <a:highlight>
                  <a:srgbClr val="1E1E1E"/>
                </a:highlight>
                <a:latin typeface="Courier New"/>
                <a:ea typeface="Courier New"/>
                <a:cs typeface="Courier New"/>
                <a:sym typeface="Courier New"/>
              </a:rPr>
              <a:t>log</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myString</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2</a:t>
            </a:r>
            <a:r>
              <a:rPr lang="ru" sz="1200">
                <a:solidFill>
                  <a:srgbClr val="D4D4D4"/>
                </a:solidFill>
                <a:highlight>
                  <a:srgbClr val="1E1E1E"/>
                </a:highlight>
                <a:latin typeface="Courier New"/>
                <a:ea typeface="Courier New"/>
                <a:cs typeface="Courier New"/>
                <a:sym typeface="Courier New"/>
              </a:rPr>
              <a:t>]); </a:t>
            </a:r>
            <a:r>
              <a:rPr lang="ru" sz="1200">
                <a:solidFill>
                  <a:srgbClr val="6A9955"/>
                </a:solidFill>
                <a:highlight>
                  <a:srgbClr val="1E1E1E"/>
                </a:highlight>
                <a:latin typeface="Courier New"/>
                <a:ea typeface="Courier New"/>
                <a:cs typeface="Courier New"/>
                <a:sym typeface="Courier New"/>
              </a:rPr>
              <a:t>// 'l'</a:t>
            </a:r>
            <a:endParaRPr b="1" sz="1200">
              <a:solidFill>
                <a:srgbClr val="CC7832"/>
              </a:solidFill>
              <a:highlight>
                <a:srgbClr val="2B2B2B"/>
              </a:highlight>
              <a:latin typeface="Courier New"/>
              <a:ea typeface="Courier New"/>
              <a:cs typeface="Courier New"/>
              <a:sym typeface="Courier New"/>
            </a:endParaRPr>
          </a:p>
        </p:txBody>
      </p:sp>
      <p:sp>
        <p:nvSpPr>
          <p:cNvPr id="81" name="Google Shape;81;p17"/>
          <p:cNvSpPr txBox="1"/>
          <p:nvPr>
            <p:ph idx="1" type="body"/>
          </p:nvPr>
        </p:nvSpPr>
        <p:spPr>
          <a:xfrm>
            <a:off x="464100" y="2687025"/>
            <a:ext cx="8520600" cy="21252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200">
                <a:solidFill>
                  <a:srgbClr val="569CD6"/>
                </a:solidFill>
                <a:highlight>
                  <a:srgbClr val="1E1E1E"/>
                </a:highlight>
                <a:latin typeface="Courier New"/>
                <a:ea typeface="Courier New"/>
                <a:cs typeface="Courier New"/>
                <a:sym typeface="Courier New"/>
              </a:rPr>
              <a:t>let</a:t>
            </a: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first</a:t>
            </a:r>
            <a:r>
              <a:rPr lang="ru" sz="1200">
                <a:solidFill>
                  <a:srgbClr val="D4D4D4"/>
                </a:solidFill>
                <a:highlight>
                  <a:srgbClr val="1E1E1E"/>
                </a:highlight>
                <a:latin typeface="Courier New"/>
                <a:ea typeface="Courier New"/>
                <a:cs typeface="Courier New"/>
                <a:sym typeface="Courier New"/>
              </a:rPr>
              <a:t> = [</a:t>
            </a:r>
            <a:r>
              <a:rPr lang="ru" sz="1200">
                <a:solidFill>
                  <a:srgbClr val="B5CEA8"/>
                </a:solidFill>
                <a:highlight>
                  <a:srgbClr val="1E1E1E"/>
                </a:highlight>
                <a:latin typeface="Courier New"/>
                <a:ea typeface="Courier New"/>
                <a:cs typeface="Courier New"/>
                <a:sym typeface="Courier New"/>
              </a:rPr>
              <a:t>1</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2</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3</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4</a:t>
            </a:r>
            <a:r>
              <a:rPr lang="ru" sz="1200">
                <a:solidFill>
                  <a:srgbClr val="D4D4D4"/>
                </a:solidFill>
                <a:highlight>
                  <a:srgbClr val="1E1E1E"/>
                </a:highlight>
                <a:latin typeface="Courier New"/>
                <a:ea typeface="Courier New"/>
                <a:cs typeface="Courier New"/>
                <a:sym typeface="Courier New"/>
              </a:rPr>
              <a:t>,</a:t>
            </a:r>
            <a:r>
              <a:rPr lang="ru" sz="1200">
                <a:solidFill>
                  <a:srgbClr val="B5CEA8"/>
                </a:solidFill>
                <a:highlight>
                  <a:srgbClr val="1E1E1E"/>
                </a:highlight>
                <a:latin typeface="Courier New"/>
                <a:ea typeface="Courier New"/>
                <a:cs typeface="Courier New"/>
                <a:sym typeface="Courier New"/>
              </a:rPr>
              <a:t>5</a:t>
            </a:r>
            <a:r>
              <a:rPr lang="ru"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9CDCFE"/>
                </a:solidFill>
                <a:highlight>
                  <a:srgbClr val="1E1E1E"/>
                </a:highlight>
                <a:latin typeface="Courier New"/>
                <a:ea typeface="Courier New"/>
                <a:cs typeface="Courier New"/>
                <a:sym typeface="Courier New"/>
              </a:rPr>
              <a:t>document</a:t>
            </a:r>
            <a:r>
              <a:rPr lang="ru" sz="1200">
                <a:solidFill>
                  <a:srgbClr val="D4D4D4"/>
                </a:solidFill>
                <a:highlight>
                  <a:srgbClr val="1E1E1E"/>
                </a:highlight>
                <a:latin typeface="Courier New"/>
                <a:ea typeface="Courier New"/>
                <a:cs typeface="Courier New"/>
                <a:sym typeface="Courier New"/>
              </a:rPr>
              <a:t>.</a:t>
            </a:r>
            <a:r>
              <a:rPr lang="ru" sz="1200">
                <a:solidFill>
                  <a:srgbClr val="DCDCAA"/>
                </a:solidFill>
                <a:highlight>
                  <a:srgbClr val="1E1E1E"/>
                </a:highlight>
                <a:latin typeface="Courier New"/>
                <a:ea typeface="Courier New"/>
                <a:cs typeface="Courier New"/>
                <a:sym typeface="Courier New"/>
              </a:rPr>
              <a:t>write</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first</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length</a:t>
            </a:r>
            <a:r>
              <a:rPr lang="ru" sz="1200">
                <a:solidFill>
                  <a:srgbClr val="D4D4D4"/>
                </a:solidFill>
                <a:highlight>
                  <a:srgbClr val="1E1E1E"/>
                </a:highlight>
                <a:latin typeface="Courier New"/>
                <a:ea typeface="Courier New"/>
                <a:cs typeface="Courier New"/>
                <a:sym typeface="Courier New"/>
              </a:rPr>
              <a:t>); </a:t>
            </a:r>
            <a:r>
              <a:rPr lang="ru" sz="1200">
                <a:solidFill>
                  <a:srgbClr val="6A9955"/>
                </a:solidFill>
                <a:highlight>
                  <a:srgbClr val="1E1E1E"/>
                </a:highlight>
                <a:latin typeface="Courier New"/>
                <a:ea typeface="Courier New"/>
                <a:cs typeface="Courier New"/>
                <a:sym typeface="Courier New"/>
              </a:rPr>
              <a:t>// Довжина масиву</a:t>
            </a:r>
            <a:endParaRPr sz="12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6A9955"/>
                </a:solidFill>
                <a:highlight>
                  <a:srgbClr val="1E1E1E"/>
                </a:highlight>
                <a:latin typeface="Courier New"/>
                <a:ea typeface="Courier New"/>
                <a:cs typeface="Courier New"/>
                <a:sym typeface="Courier New"/>
              </a:rPr>
              <a:t>// Виводимо</a:t>
            </a:r>
            <a:r>
              <a:rPr lang="ru" sz="1200">
                <a:solidFill>
                  <a:srgbClr val="6A9955"/>
                </a:solidFill>
                <a:highlight>
                  <a:srgbClr val="1E1E1E"/>
                </a:highlight>
                <a:latin typeface="Courier New"/>
                <a:ea typeface="Courier New"/>
                <a:cs typeface="Courier New"/>
                <a:sym typeface="Courier New"/>
              </a:rPr>
              <a:t> масив</a:t>
            </a:r>
            <a:endParaRPr sz="1200">
              <a:solidFill>
                <a:srgbClr val="6A9955"/>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C586C0"/>
                </a:solidFill>
                <a:highlight>
                  <a:srgbClr val="1E1E1E"/>
                </a:highlight>
                <a:latin typeface="Courier New"/>
                <a:ea typeface="Courier New"/>
                <a:cs typeface="Courier New"/>
                <a:sym typeface="Courier New"/>
              </a:rPr>
              <a:t>for</a:t>
            </a:r>
            <a:r>
              <a:rPr lang="ru" sz="1200">
                <a:solidFill>
                  <a:srgbClr val="D4D4D4"/>
                </a:solidFill>
                <a:highlight>
                  <a:srgbClr val="1E1E1E"/>
                </a:highlight>
                <a:latin typeface="Courier New"/>
                <a:ea typeface="Courier New"/>
                <a:cs typeface="Courier New"/>
                <a:sym typeface="Courier New"/>
              </a:rPr>
              <a:t> (</a:t>
            </a:r>
            <a:r>
              <a:rPr lang="ru" sz="1200">
                <a:solidFill>
                  <a:srgbClr val="569CD6"/>
                </a:solidFill>
                <a:highlight>
                  <a:srgbClr val="1E1E1E"/>
                </a:highlight>
                <a:latin typeface="Courier New"/>
                <a:ea typeface="Courier New"/>
                <a:cs typeface="Courier New"/>
                <a:sym typeface="Courier New"/>
              </a:rPr>
              <a:t>let</a:t>
            </a: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i</a:t>
            </a:r>
            <a:r>
              <a:rPr lang="ru" sz="1200">
                <a:solidFill>
                  <a:srgbClr val="D4D4D4"/>
                </a:solidFill>
                <a:highlight>
                  <a:srgbClr val="1E1E1E"/>
                </a:highlight>
                <a:latin typeface="Courier New"/>
                <a:ea typeface="Courier New"/>
                <a:cs typeface="Courier New"/>
                <a:sym typeface="Courier New"/>
              </a:rPr>
              <a:t> = </a:t>
            </a:r>
            <a:r>
              <a:rPr lang="ru" sz="1200">
                <a:solidFill>
                  <a:srgbClr val="B5CEA8"/>
                </a:solidFill>
                <a:highlight>
                  <a:srgbClr val="1E1E1E"/>
                </a:highlight>
                <a:latin typeface="Courier New"/>
                <a:ea typeface="Courier New"/>
                <a:cs typeface="Courier New"/>
                <a:sym typeface="Courier New"/>
              </a:rPr>
              <a:t>0</a:t>
            </a: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i</a:t>
            </a:r>
            <a:r>
              <a:rPr lang="ru" sz="1200">
                <a:solidFill>
                  <a:srgbClr val="D4D4D4"/>
                </a:solidFill>
                <a:highlight>
                  <a:srgbClr val="1E1E1E"/>
                </a:highlight>
                <a:latin typeface="Courier New"/>
                <a:ea typeface="Courier New"/>
                <a:cs typeface="Courier New"/>
                <a:sym typeface="Courier New"/>
              </a:rPr>
              <a:t> &lt; </a:t>
            </a:r>
            <a:r>
              <a:rPr lang="ru" sz="1200">
                <a:solidFill>
                  <a:srgbClr val="9CDCFE"/>
                </a:solidFill>
                <a:highlight>
                  <a:srgbClr val="1E1E1E"/>
                </a:highlight>
                <a:latin typeface="Courier New"/>
                <a:ea typeface="Courier New"/>
                <a:cs typeface="Courier New"/>
                <a:sym typeface="Courier New"/>
              </a:rPr>
              <a:t>first</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length</a:t>
            </a: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i</a:t>
            </a:r>
            <a:r>
              <a:rPr lang="ru" sz="1200">
                <a:solidFill>
                  <a:srgbClr val="D4D4D4"/>
                </a:solidFill>
                <a:highlight>
                  <a:srgbClr val="1E1E1E"/>
                </a:highlight>
                <a:latin typeface="Courier New"/>
                <a:ea typeface="Courier New"/>
                <a:cs typeface="Courier New"/>
                <a:sym typeface="Courier New"/>
              </a:rPr>
              <a:t>++) {</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200">
                <a:solidFill>
                  <a:srgbClr val="D4D4D4"/>
                </a:solidFill>
                <a:highlight>
                  <a:srgbClr val="1E1E1E"/>
                </a:highlight>
                <a:latin typeface="Courier New"/>
                <a:ea typeface="Courier New"/>
                <a:cs typeface="Courier New"/>
                <a:sym typeface="Courier New"/>
              </a:rPr>
              <a:t> </a:t>
            </a:r>
            <a:r>
              <a:rPr lang="ru" sz="1200">
                <a:solidFill>
                  <a:srgbClr val="9CDCFE"/>
                </a:solidFill>
                <a:highlight>
                  <a:srgbClr val="1E1E1E"/>
                </a:highlight>
                <a:latin typeface="Courier New"/>
                <a:ea typeface="Courier New"/>
                <a:cs typeface="Courier New"/>
                <a:sym typeface="Courier New"/>
              </a:rPr>
              <a:t>console</a:t>
            </a:r>
            <a:r>
              <a:rPr lang="ru" sz="1200">
                <a:solidFill>
                  <a:srgbClr val="D4D4D4"/>
                </a:solidFill>
                <a:highlight>
                  <a:srgbClr val="1E1E1E"/>
                </a:highlight>
                <a:latin typeface="Courier New"/>
                <a:ea typeface="Courier New"/>
                <a:cs typeface="Courier New"/>
                <a:sym typeface="Courier New"/>
              </a:rPr>
              <a:t>.</a:t>
            </a:r>
            <a:r>
              <a:rPr lang="ru" sz="1200">
                <a:solidFill>
                  <a:srgbClr val="DCDCAA"/>
                </a:solidFill>
                <a:highlight>
                  <a:srgbClr val="1E1E1E"/>
                </a:highlight>
                <a:latin typeface="Courier New"/>
                <a:ea typeface="Courier New"/>
                <a:cs typeface="Courier New"/>
                <a:sym typeface="Courier New"/>
              </a:rPr>
              <a:t>log</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first</a:t>
            </a:r>
            <a:r>
              <a:rPr lang="ru" sz="1200">
                <a:solidFill>
                  <a:srgbClr val="D4D4D4"/>
                </a:solidFill>
                <a:highlight>
                  <a:srgbClr val="1E1E1E"/>
                </a:highlight>
                <a:latin typeface="Courier New"/>
                <a:ea typeface="Courier New"/>
                <a:cs typeface="Courier New"/>
                <a:sym typeface="Courier New"/>
              </a:rPr>
              <a:t>[</a:t>
            </a:r>
            <a:r>
              <a:rPr lang="ru" sz="1200">
                <a:solidFill>
                  <a:srgbClr val="9CDCFE"/>
                </a:solidFill>
                <a:highlight>
                  <a:srgbClr val="1E1E1E"/>
                </a:highlight>
                <a:latin typeface="Courier New"/>
                <a:ea typeface="Courier New"/>
                <a:cs typeface="Courier New"/>
                <a:sym typeface="Courier New"/>
              </a:rPr>
              <a:t>i</a:t>
            </a:r>
            <a:r>
              <a:rPr lang="ru" sz="1200">
                <a:solidFill>
                  <a:srgbClr val="D4D4D4"/>
                </a:solidFill>
                <a:highlight>
                  <a:srgbClr val="1E1E1E"/>
                </a:highlight>
                <a:latin typeface="Courier New"/>
                <a:ea typeface="Courier New"/>
                <a:cs typeface="Courier New"/>
                <a:sym typeface="Courier New"/>
              </a:rPr>
              <a:t>]);</a:t>
            </a:r>
            <a:endParaRPr sz="12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200">
                <a:solidFill>
                  <a:srgbClr val="D4D4D4"/>
                </a:solidFill>
                <a:highlight>
                  <a:srgbClr val="1E1E1E"/>
                </a:highlight>
                <a:latin typeface="Courier New"/>
                <a:ea typeface="Courier New"/>
                <a:cs typeface="Courier New"/>
                <a:sym typeface="Courier New"/>
              </a:rPr>
              <a:t>}</a:t>
            </a:r>
            <a:endParaRPr b="1" sz="1200">
              <a:solidFill>
                <a:srgbClr val="CC7832"/>
              </a:solidFill>
              <a:highlight>
                <a:srgbClr val="232525"/>
              </a:highlight>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Методи для роботи з масивами</a:t>
            </a:r>
            <a:endParaRPr/>
          </a:p>
        </p:txBody>
      </p:sp>
      <p:sp>
        <p:nvSpPr>
          <p:cNvPr id="87" name="Google Shape;87;p18"/>
          <p:cNvSpPr txBox="1"/>
          <p:nvPr>
            <p:ph idx="1" type="body"/>
          </p:nvPr>
        </p:nvSpPr>
        <p:spPr>
          <a:xfrm>
            <a:off x="464100" y="847675"/>
            <a:ext cx="8520600" cy="3416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ru" sz="1600"/>
              <a:t>push - додавання в кінець масиву</a:t>
            </a:r>
            <a:endParaRPr sz="1600"/>
          </a:p>
          <a:p>
            <a:pPr indent="-330200" lvl="0" marL="457200" rtl="0" algn="l">
              <a:spcBef>
                <a:spcPts val="0"/>
              </a:spcBef>
              <a:spcAft>
                <a:spcPts val="0"/>
              </a:spcAft>
              <a:buSzPts val="1600"/>
              <a:buChar char="●"/>
            </a:pPr>
            <a:r>
              <a:rPr lang="ru" sz="1600"/>
              <a:t>pop - видалення з кінця масиву</a:t>
            </a:r>
            <a:endParaRPr sz="1600"/>
          </a:p>
          <a:p>
            <a:pPr indent="-330200" lvl="0" marL="457200" rtl="0" algn="l">
              <a:spcBef>
                <a:spcPts val="0"/>
              </a:spcBef>
              <a:spcAft>
                <a:spcPts val="0"/>
              </a:spcAft>
              <a:buSzPts val="1600"/>
              <a:buChar char="●"/>
            </a:pPr>
            <a:r>
              <a:rPr lang="ru" sz="1600"/>
              <a:t>unshift - додавання на початок масиву</a:t>
            </a:r>
            <a:endParaRPr sz="1600"/>
          </a:p>
          <a:p>
            <a:pPr indent="-330200" lvl="0" marL="457200" rtl="0" algn="l">
              <a:spcBef>
                <a:spcPts val="0"/>
              </a:spcBef>
              <a:spcAft>
                <a:spcPts val="0"/>
              </a:spcAft>
              <a:buSzPts val="1600"/>
              <a:buChar char="●"/>
            </a:pPr>
            <a:r>
              <a:rPr lang="ru" sz="1600"/>
              <a:t>shift - видалення з початку масиву</a:t>
            </a:r>
            <a:endParaRPr sz="1600"/>
          </a:p>
          <a:p>
            <a:pPr indent="-330200" lvl="0" marL="457200" rtl="0" algn="l">
              <a:spcBef>
                <a:spcPts val="0"/>
              </a:spcBef>
              <a:spcAft>
                <a:spcPts val="0"/>
              </a:spcAft>
              <a:buSzPts val="1600"/>
              <a:buChar char="●"/>
            </a:pPr>
            <a:r>
              <a:rPr lang="ru" sz="1600"/>
              <a:t>slice - повертає частину масиву</a:t>
            </a:r>
            <a:endParaRPr sz="1600"/>
          </a:p>
          <a:p>
            <a:pPr indent="-330200" lvl="0" marL="457200" rtl="0" algn="l">
              <a:spcBef>
                <a:spcPts val="0"/>
              </a:spcBef>
              <a:spcAft>
                <a:spcPts val="0"/>
              </a:spcAft>
              <a:buSzPts val="1600"/>
              <a:buChar char="●"/>
            </a:pPr>
            <a:r>
              <a:rPr lang="ru" sz="1600"/>
              <a:t>splice - повертає частину масиву, видаляючи її з початкового масиву</a:t>
            </a:r>
            <a:endParaRPr sz="1600"/>
          </a:p>
          <a:p>
            <a:pPr indent="-330200" lvl="0" marL="457200" rtl="0" algn="l">
              <a:spcBef>
                <a:spcPts val="0"/>
              </a:spcBef>
              <a:spcAft>
                <a:spcPts val="0"/>
              </a:spcAft>
              <a:buSzPts val="1600"/>
              <a:buChar char="●"/>
            </a:pPr>
            <a:r>
              <a:rPr lang="ru" sz="1600"/>
              <a:t>reverse, toReversed</a:t>
            </a:r>
            <a:endParaRPr sz="1600"/>
          </a:p>
          <a:p>
            <a:pPr indent="-330200" lvl="0" marL="457200" rtl="0" algn="l">
              <a:spcBef>
                <a:spcPts val="0"/>
              </a:spcBef>
              <a:spcAft>
                <a:spcPts val="0"/>
              </a:spcAft>
              <a:buSzPts val="1600"/>
              <a:buChar char="●"/>
            </a:pPr>
            <a:r>
              <a:rPr lang="ru" sz="1600"/>
              <a:t>sort, toSorted</a:t>
            </a:r>
            <a:endParaRPr sz="1600"/>
          </a:p>
          <a:p>
            <a:pPr indent="-330200" lvl="0" marL="457200" rtl="0" algn="l">
              <a:spcBef>
                <a:spcPts val="0"/>
              </a:spcBef>
              <a:spcAft>
                <a:spcPts val="0"/>
              </a:spcAft>
              <a:buSzPts val="1600"/>
              <a:buChar char="●"/>
            </a:pPr>
            <a:r>
              <a:rPr lang="ru" sz="1600"/>
              <a:t>join</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animEffect filter="fade" transition="in">
                                      <p:cBhvr>
                                        <p:cTn dur="1000"/>
                                        <p:tgtEl>
                                          <p:spTgt spid="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animEffect filter="fade" transition="in">
                                      <p:cBhvr>
                                        <p:cTn dur="1000"/>
                                        <p:tgtEl>
                                          <p:spTgt spid="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animEffect filter="fade" transition="in">
                                      <p:cBhvr>
                                        <p:cTn dur="1000"/>
                                        <p:tgtEl>
                                          <p:spTgt spid="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animEffect filter="fade" transition="in">
                                      <p:cBhvr>
                                        <p:cTn dur="1000"/>
                                        <p:tgtEl>
                                          <p:spTgt spid="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animEffect filter="fade" transition="in">
                                      <p:cBhvr>
                                        <p:cTn dur="1000"/>
                                        <p:tgtEl>
                                          <p:spTgt spid="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animEffect filter="fade" transition="in">
                                      <p:cBhvr>
                                        <p:cTn dur="1000"/>
                                        <p:tgtEl>
                                          <p:spTgt spid="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6" st="6"/>
                                            </p:txEl>
                                          </p:spTgt>
                                        </p:tgtEl>
                                        <p:attrNameLst>
                                          <p:attrName>style.visibility</p:attrName>
                                        </p:attrNameLst>
                                      </p:cBhvr>
                                      <p:to>
                                        <p:strVal val="visible"/>
                                      </p:to>
                                    </p:set>
                                    <p:animEffect filter="fade" transition="in">
                                      <p:cBhvr>
                                        <p:cTn dur="1000"/>
                                        <p:tgtEl>
                                          <p:spTgt spid="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7" st="7"/>
                                            </p:txEl>
                                          </p:spTgt>
                                        </p:tgtEl>
                                        <p:attrNameLst>
                                          <p:attrName>style.visibility</p:attrName>
                                        </p:attrNameLst>
                                      </p:cBhvr>
                                      <p:to>
                                        <p:strVal val="visible"/>
                                      </p:to>
                                    </p:set>
                                    <p:animEffect filter="fade" transition="in">
                                      <p:cBhvr>
                                        <p:cTn dur="1000"/>
                                        <p:tgtEl>
                                          <p:spTgt spid="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xEl>
                                              <p:pRg end="8" st="8"/>
                                            </p:txEl>
                                          </p:spTgt>
                                        </p:tgtEl>
                                        <p:attrNameLst>
                                          <p:attrName>style.visibility</p:attrName>
                                        </p:attrNameLst>
                                      </p:cBhvr>
                                      <p:to>
                                        <p:strVal val="visible"/>
                                      </p:to>
                                    </p:set>
                                    <p:animEffect filter="fade" transition="in">
                                      <p:cBhvr>
                                        <p:cTn dur="1000"/>
                                        <p:tgtEl>
                                          <p:spTgt spid="8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 </a:t>
            </a:r>
            <a:r>
              <a:rPr lang="ru"/>
              <a:t>із</a:t>
            </a:r>
            <a:r>
              <a:rPr lang="ru"/>
              <a:t> push</a:t>
            </a:r>
            <a:endParaRPr/>
          </a:p>
        </p:txBody>
      </p:sp>
      <p:sp>
        <p:nvSpPr>
          <p:cNvPr id="93" name="Google Shape;93;p19"/>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C586C0"/>
                </a:solidFill>
                <a:highlight>
                  <a:srgbClr val="1E1E1E"/>
                </a:highlight>
                <a:latin typeface="Courier New"/>
                <a:ea typeface="Courier New"/>
                <a:cs typeface="Courier New"/>
                <a:sym typeface="Courier New"/>
              </a:rPr>
              <a:t>for</a:t>
            </a:r>
            <a:r>
              <a:rPr lang="ru" sz="1400">
                <a:solidFill>
                  <a:srgbClr val="D4D4D4"/>
                </a:solidFill>
                <a:highlight>
                  <a:srgbClr val="1E1E1E"/>
                </a:highlight>
                <a:latin typeface="Courier New"/>
                <a:ea typeface="Courier New"/>
                <a:cs typeface="Courier New"/>
                <a:sym typeface="Courier New"/>
              </a:rPr>
              <a:t>(</a:t>
            </a: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0</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&lt; </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digit</a:t>
            </a:r>
            <a:r>
              <a:rPr lang="ru" sz="1400">
                <a:solidFill>
                  <a:srgbClr val="D4D4D4"/>
                </a:solidFill>
                <a:highlight>
                  <a:srgbClr val="1E1E1E"/>
                </a:highlight>
                <a:latin typeface="Courier New"/>
                <a:ea typeface="Courier New"/>
                <a:cs typeface="Courier New"/>
                <a:sym typeface="Courier New"/>
              </a:rPr>
              <a:t> = </a:t>
            </a:r>
            <a:r>
              <a:rPr lang="ru" sz="1400">
                <a:solidFill>
                  <a:srgbClr val="DCDCAA"/>
                </a:solidFill>
                <a:highlight>
                  <a:srgbClr val="1E1E1E"/>
                </a:highlight>
                <a:latin typeface="Courier New"/>
                <a:ea typeface="Courier New"/>
                <a:cs typeface="Courier New"/>
                <a:sym typeface="Courier New"/>
              </a:rPr>
              <a:t>parseInt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prompt</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'Enter digit #'</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45720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push</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digit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a:t>
            </a:r>
            <a:r>
              <a:rPr lang="ru"/>
              <a:t>із</a:t>
            </a:r>
            <a:r>
              <a:rPr lang="ru"/>
              <a:t> pop</a:t>
            </a:r>
            <a:endParaRPr/>
          </a:p>
        </p:txBody>
      </p:sp>
      <p:sp>
        <p:nvSpPr>
          <p:cNvPr id="99" name="Google Shape;99;p20"/>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pop</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a:t>
            </a:r>
            <a:r>
              <a:rPr lang="ru"/>
              <a:t>із</a:t>
            </a:r>
            <a:r>
              <a:rPr lang="ru"/>
              <a:t> shift</a:t>
            </a:r>
            <a:endParaRPr/>
          </a:p>
        </p:txBody>
      </p:sp>
      <p:sp>
        <p:nvSpPr>
          <p:cNvPr id="105" name="Google Shape;105;p21"/>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2</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3</a:t>
            </a:r>
            <a:r>
              <a:rPr lang="ru" sz="1400">
                <a:solidFill>
                  <a:srgbClr val="D4D4D4"/>
                </a:solidFill>
                <a:highlight>
                  <a:srgbClr val="1E1E1E"/>
                </a:highlight>
                <a:latin typeface="Courier New"/>
                <a:ea typeface="Courier New"/>
                <a:cs typeface="Courier New"/>
                <a:sym typeface="Courier New"/>
              </a:rPr>
              <a:t>,</a:t>
            </a:r>
            <a:r>
              <a:rPr lang="ru" sz="1400">
                <a:solidFill>
                  <a:srgbClr val="B5CEA8"/>
                </a:solidFill>
                <a:highlight>
                  <a:srgbClr val="1E1E1E"/>
                </a:highlight>
                <a:latin typeface="Courier New"/>
                <a:ea typeface="Courier New"/>
                <a:cs typeface="Courier New"/>
                <a:sym typeface="Courier New"/>
              </a:rPr>
              <a:t>4</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shift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myArr</a:t>
            </a:r>
            <a:r>
              <a:rPr lang="ru" sz="1400">
                <a:solidFill>
                  <a:srgbClr val="D4D4D4"/>
                </a:solidFill>
                <a:highlight>
                  <a:srgbClr val="1E1E1E"/>
                </a:highlight>
                <a:latin typeface="Courier New"/>
                <a:ea typeface="Courier New"/>
                <a:cs typeface="Courier New"/>
                <a:sym typeface="Courier New"/>
              </a:rPr>
              <a:t> + </a:t>
            </a:r>
            <a:r>
              <a:rPr lang="ru" sz="1400">
                <a:solidFill>
                  <a:srgbClr val="CE9178"/>
                </a:solidFill>
                <a:highlight>
                  <a:srgbClr val="1E1E1E"/>
                </a:highlight>
                <a:latin typeface="Courier New"/>
                <a:ea typeface="Courier New"/>
                <a:cs typeface="Courier New"/>
                <a:sym typeface="Courier New"/>
              </a:rPr>
              <a:t>"&lt;/p&gt;"</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4641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Приклад</a:t>
            </a:r>
            <a:r>
              <a:rPr lang="ru"/>
              <a:t> </a:t>
            </a:r>
            <a:r>
              <a:rPr lang="ru"/>
              <a:t>із</a:t>
            </a:r>
            <a:r>
              <a:rPr lang="ru"/>
              <a:t> unshift</a:t>
            </a:r>
            <a:endParaRPr/>
          </a:p>
        </p:txBody>
      </p:sp>
      <p:sp>
        <p:nvSpPr>
          <p:cNvPr id="111" name="Google Shape;111;p22"/>
          <p:cNvSpPr txBox="1"/>
          <p:nvPr>
            <p:ph idx="1" type="body"/>
          </p:nvPr>
        </p:nvSpPr>
        <p:spPr>
          <a:xfrm>
            <a:off x="464100" y="847675"/>
            <a:ext cx="8520600" cy="34164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 = [], </a:t>
            </a:r>
            <a:r>
              <a:rPr lang="ru" sz="1400">
                <a:solidFill>
                  <a:srgbClr val="9CDCFE"/>
                </a:solidFill>
                <a:highlight>
                  <a:srgbClr val="1E1E1E"/>
                </a:highlight>
                <a:latin typeface="Courier New"/>
                <a:ea typeface="Courier New"/>
                <a:cs typeface="Courier New"/>
                <a:sym typeface="Courier New"/>
              </a:rPr>
              <a:t>digit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C586C0"/>
                </a:solidFill>
                <a:highlight>
                  <a:srgbClr val="1E1E1E"/>
                </a:highlight>
                <a:latin typeface="Courier New"/>
                <a:ea typeface="Courier New"/>
                <a:cs typeface="Courier New"/>
                <a:sym typeface="Courier New"/>
              </a:rPr>
              <a:t>for</a:t>
            </a:r>
            <a:r>
              <a:rPr lang="ru" sz="1400">
                <a:solidFill>
                  <a:srgbClr val="D4D4D4"/>
                </a:solidFill>
                <a:highlight>
                  <a:srgbClr val="1E1E1E"/>
                </a:highlight>
                <a:latin typeface="Courier New"/>
                <a:ea typeface="Courier New"/>
                <a:cs typeface="Courier New"/>
                <a:sym typeface="Courier New"/>
              </a:rPr>
              <a:t> (</a:t>
            </a:r>
            <a:r>
              <a:rPr lang="ru" sz="1400">
                <a:solidFill>
                  <a:srgbClr val="569CD6"/>
                </a:solidFill>
                <a:highlight>
                  <a:srgbClr val="1E1E1E"/>
                </a:highlight>
                <a:latin typeface="Courier New"/>
                <a:ea typeface="Courier New"/>
                <a:cs typeface="Courier New"/>
                <a:sym typeface="Courier New"/>
              </a:rPr>
              <a:t>let</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0</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&lt; </a:t>
            </a:r>
            <a:r>
              <a:rPr lang="ru" sz="1400">
                <a:solidFill>
                  <a:srgbClr val="B5CEA8"/>
                </a:solidFill>
                <a:highlight>
                  <a:srgbClr val="1E1E1E"/>
                </a:highlight>
                <a:latin typeface="Courier New"/>
                <a:ea typeface="Courier New"/>
                <a:cs typeface="Courier New"/>
                <a:sym typeface="Courier New"/>
              </a:rPr>
              <a:t>5</a:t>
            </a:r>
            <a:r>
              <a:rPr lang="ru" sz="1400">
                <a:solidFill>
                  <a:srgbClr val="D4D4D4"/>
                </a:solidFill>
                <a:highlight>
                  <a:srgbClr val="1E1E1E"/>
                </a:highlight>
                <a:latin typeface="Courier New"/>
                <a:ea typeface="Courier New"/>
                <a:cs typeface="Courier New"/>
                <a:sym typeface="Courier New"/>
              </a:rPr>
              <a:t>;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digit</a:t>
            </a:r>
            <a:r>
              <a:rPr lang="ru" sz="1400">
                <a:solidFill>
                  <a:srgbClr val="D4D4D4"/>
                </a:solidFill>
                <a:highlight>
                  <a:srgbClr val="1E1E1E"/>
                </a:highlight>
                <a:latin typeface="Courier New"/>
                <a:ea typeface="Courier New"/>
                <a:cs typeface="Courier New"/>
                <a:sym typeface="Courier New"/>
              </a:rPr>
              <a:t> = </a:t>
            </a:r>
            <a:r>
              <a:rPr lang="ru" sz="1400">
                <a:solidFill>
                  <a:srgbClr val="DCDCAA"/>
                </a:solidFill>
                <a:highlight>
                  <a:srgbClr val="1E1E1E"/>
                </a:highlight>
                <a:latin typeface="Courier New"/>
                <a:ea typeface="Courier New"/>
                <a:cs typeface="Courier New"/>
                <a:sym typeface="Courier New"/>
              </a:rPr>
              <a:t>parseInt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prompt</a:t>
            </a:r>
            <a:r>
              <a:rPr lang="ru" sz="1400">
                <a:solidFill>
                  <a:srgbClr val="D4D4D4"/>
                </a:solidFill>
                <a:highlight>
                  <a:srgbClr val="1E1E1E"/>
                </a:highlight>
                <a:latin typeface="Courier New"/>
                <a:ea typeface="Courier New"/>
                <a:cs typeface="Courier New"/>
                <a:sym typeface="Courier New"/>
              </a:rPr>
              <a:t>(</a:t>
            </a:r>
            <a:r>
              <a:rPr lang="ru" sz="1400">
                <a:solidFill>
                  <a:srgbClr val="CE9178"/>
                </a:solidFill>
                <a:highlight>
                  <a:srgbClr val="1E1E1E"/>
                </a:highlight>
                <a:latin typeface="Courier New"/>
                <a:ea typeface="Courier New"/>
                <a:cs typeface="Courier New"/>
                <a:sym typeface="Courier New"/>
              </a:rPr>
              <a:t>'Enter digit #'</a:t>
            </a:r>
            <a:r>
              <a:rPr lang="ru" sz="1400">
                <a:solidFill>
                  <a:srgbClr val="D4D4D4"/>
                </a:solidFill>
                <a:highlight>
                  <a:srgbClr val="1E1E1E"/>
                </a:highlight>
                <a:latin typeface="Courier New"/>
                <a:ea typeface="Courier New"/>
                <a:cs typeface="Courier New"/>
                <a:sym typeface="Courier New"/>
              </a:rPr>
              <a:t> + (</a:t>
            </a:r>
            <a:r>
              <a:rPr lang="ru" sz="1400">
                <a:solidFill>
                  <a:srgbClr val="9CDCFE"/>
                </a:solidFill>
                <a:highlight>
                  <a:srgbClr val="1E1E1E"/>
                </a:highlight>
                <a:latin typeface="Courier New"/>
                <a:ea typeface="Courier New"/>
                <a:cs typeface="Courier New"/>
                <a:sym typeface="Courier New"/>
              </a:rPr>
              <a:t>i</a:t>
            </a:r>
            <a:r>
              <a:rPr lang="ru" sz="1400">
                <a:solidFill>
                  <a:srgbClr val="D4D4D4"/>
                </a:solidFill>
                <a:highlight>
                  <a:srgbClr val="1E1E1E"/>
                </a:highlight>
                <a:latin typeface="Courier New"/>
                <a:ea typeface="Courier New"/>
                <a:cs typeface="Courier New"/>
                <a:sym typeface="Courier New"/>
              </a:rPr>
              <a:t> + </a:t>
            </a:r>
            <a:r>
              <a:rPr lang="ru" sz="1400">
                <a:solidFill>
                  <a:srgbClr val="B5CEA8"/>
                </a:solidFill>
                <a:highlight>
                  <a:srgbClr val="1E1E1E"/>
                </a:highlight>
                <a:latin typeface="Courier New"/>
                <a:ea typeface="Courier New"/>
                <a:cs typeface="Courier New"/>
                <a:sym typeface="Courier New"/>
              </a:rPr>
              <a:t>1</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unshift</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digit</a:t>
            </a: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ru" sz="1400">
                <a:solidFill>
                  <a:srgbClr val="D4D4D4"/>
                </a:solidFill>
                <a:highlight>
                  <a:srgbClr val="1E1E1E"/>
                </a:highlight>
                <a:latin typeface="Courier New"/>
                <a:ea typeface="Courier New"/>
                <a:cs typeface="Courier New"/>
                <a:sym typeface="Courier New"/>
              </a:rPr>
              <a:t>}</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400">
              <a:solidFill>
                <a:srgbClr val="D4D4D4"/>
              </a:solidFill>
              <a:highlight>
                <a:srgbClr val="1E1E1E"/>
              </a:highlight>
              <a:latin typeface="Courier New"/>
              <a:ea typeface="Courier New"/>
              <a:cs typeface="Courier New"/>
              <a:sym typeface="Courier New"/>
            </a:endParaRPr>
          </a:p>
          <a:p>
            <a:pPr indent="0" lvl="0" marL="0" rtl="0" algn="l">
              <a:lnSpc>
                <a:spcPct val="150000"/>
              </a:lnSpc>
              <a:spcBef>
                <a:spcPts val="0"/>
              </a:spcBef>
              <a:spcAft>
                <a:spcPts val="0"/>
              </a:spcAft>
              <a:buNone/>
            </a:pPr>
            <a:r>
              <a:rPr lang="ru" sz="1400">
                <a:solidFill>
                  <a:srgbClr val="9CDCFE"/>
                </a:solidFill>
                <a:highlight>
                  <a:srgbClr val="1E1E1E"/>
                </a:highlight>
                <a:latin typeface="Courier New"/>
                <a:ea typeface="Courier New"/>
                <a:cs typeface="Courier New"/>
                <a:sym typeface="Courier New"/>
              </a:rPr>
              <a:t>document</a:t>
            </a:r>
            <a:r>
              <a:rPr lang="ru" sz="1400">
                <a:solidFill>
                  <a:srgbClr val="D4D4D4"/>
                </a:solidFill>
                <a:highlight>
                  <a:srgbClr val="1E1E1E"/>
                </a:highlight>
                <a:latin typeface="Courier New"/>
                <a:ea typeface="Courier New"/>
                <a:cs typeface="Courier New"/>
                <a:sym typeface="Courier New"/>
              </a:rPr>
              <a:t>.</a:t>
            </a:r>
            <a:r>
              <a:rPr lang="ru" sz="1400">
                <a:solidFill>
                  <a:srgbClr val="DCDCAA"/>
                </a:solidFill>
                <a:highlight>
                  <a:srgbClr val="1E1E1E"/>
                </a:highlight>
                <a:latin typeface="Courier New"/>
                <a:ea typeface="Courier New"/>
                <a:cs typeface="Courier New"/>
                <a:sym typeface="Courier New"/>
              </a:rPr>
              <a:t>write</a:t>
            </a:r>
            <a:r>
              <a:rPr lang="ru" sz="1400">
                <a:solidFill>
                  <a:srgbClr val="D4D4D4"/>
                </a:solidFill>
                <a:highlight>
                  <a:srgbClr val="1E1E1E"/>
                </a:highlight>
                <a:latin typeface="Courier New"/>
                <a:ea typeface="Courier New"/>
                <a:cs typeface="Courier New"/>
                <a:sym typeface="Courier New"/>
              </a:rPr>
              <a:t>(</a:t>
            </a:r>
            <a:r>
              <a:rPr lang="ru" sz="1400">
                <a:solidFill>
                  <a:srgbClr val="9CDCFE"/>
                </a:solidFill>
                <a:highlight>
                  <a:srgbClr val="1E1E1E"/>
                </a:highlight>
                <a:latin typeface="Courier New"/>
                <a:ea typeface="Courier New"/>
                <a:cs typeface="Courier New"/>
                <a:sym typeface="Courier New"/>
              </a:rPr>
              <a:t>arr</a:t>
            </a:r>
            <a:r>
              <a:rPr lang="ru" sz="1400">
                <a:solidFill>
                  <a:srgbClr val="D4D4D4"/>
                </a:solidFill>
                <a:highlight>
                  <a:srgbClr val="1E1E1E"/>
                </a:highlight>
                <a:latin typeface="Courier New"/>
                <a:ea typeface="Courier New"/>
                <a:cs typeface="Courier New"/>
                <a:sym typeface="Courier New"/>
              </a:rPr>
              <a:t>);</a:t>
            </a:r>
            <a:endParaRPr b="1" sz="1400">
              <a:solidFill>
                <a:srgbClr val="CC7832"/>
              </a:solidFill>
              <a:highlight>
                <a:srgbClr val="2B2B2B"/>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