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6620ab7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6620ab7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63306f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e63306f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63306f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63306f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c822803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c822803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63306f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63306f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b85595f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b85595f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e3563f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e3563f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63306f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63306f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66620ab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66620ab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6620ab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6620ab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6620ab7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6620ab7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6620ab7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6620ab7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33dffcc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33dffcc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33dffcc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33dffcc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e9ce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e9ce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8f42d47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8f42d4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Занятие №17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Белкин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Задача: представити дані в об’єктному виді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Людина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Программіст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ru"/>
              <a:t>У даних об’єктів можуть існувати спільні властивості і методи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64100" y="120550"/>
            <a:ext cx="8520600" cy="4962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Human.js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"Name: 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"Age: 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Developer.js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"Name: 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"Age: 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getProfessionalInfo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"Professional Skills: 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"Area: "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ivan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'Ivan'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ivan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'JS'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'Web'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getProfessionalInfo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464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Прототипне успадкування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64100" y="642925"/>
            <a:ext cx="8520600" cy="4500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Human.js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"Age: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Developer.js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getProfessionalInfo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"Professional Skills: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"Area: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(1,2,3,4);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'JS'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'Web'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getProfessionalInfo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4641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Поліморфізм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64100" y="642925"/>
            <a:ext cx="8520600" cy="4185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'....'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'arrr'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voice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'hello, world'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Monkey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об’єкта за допомогою іншого об’єкта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64100" y="847675"/>
            <a:ext cx="8520600" cy="4193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walk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 go to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destination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 eat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food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drink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drink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 drink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drink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generalHumanObj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generalHumanObj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walk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'park'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eat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'meat'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drink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'beer'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Створення об’єкта за допомогою іншого об’єкта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464100" y="847675"/>
            <a:ext cx="8520600" cy="4193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genericTranslations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site'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MENU: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'Main'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'About us'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'Catalog'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uaTranslations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genericTranslations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uaTranslations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'Мій сайт'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uaTranslations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uaTranslations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Присвоєння прототипа об’екту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inherit: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setPrototypeOf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464100" y="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Object.hasOwnProperty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64100" y="656075"/>
            <a:ext cx="8520600" cy="4487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"Name: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"Age: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getProfessionalInfo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"Professional Skills: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technicalSkills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"Area: "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prototype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Human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Developer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'JS'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'Web'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hasOwnProperty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'getInfo'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alex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hasOwnProperty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'area'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11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1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Об’єктно-Орієнтоване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програмування в JavaScript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Маємо форму для створення студента в шкільному E-журналі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Необхідно додавати всім створеним/отриманим з бекенду студентам певні службові властивості і методи для роботи з цими даними, реалізувати логічний зв’язок цих методів із студентами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Реалізувати функціонал студента-старости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спільні властивості і методи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додаткові властивості й методи, що притаманні тільки до старости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Основні принципи ООП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Інкапсуляція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Приховування деталей реалізації об’єкта від зовнішнього використання, тобто функціонал існує, але доступний для використання тільки в методах цього об’єкта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Успадкування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Можливість будувати один об’єкт на базі іншого об’єкта чи загального описа, з тими самими властивостями і методами, які автоматично стануть доступні кожному такому новому об’єкту даного типа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Поліморфізм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Здатність об’єкта вести себе по-різному залежно від умов його використання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Абстракція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Високорівневе проектування об’єкта, без урахування деталей реалізації (сутність має ось такий функціонал, але без описа як саме він працює)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Абстрактні класи, інтерфейси, але вони доступні тільки у TypeScript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95225" y="140225"/>
            <a:ext cx="87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Вкладеність властивостей і методів в простому об’єкті</a:t>
            </a:r>
            <a:endParaRPr sz="26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64100" y="847675"/>
            <a:ext cx="8520600" cy="3903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'Ivan'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'Michael'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'Simon'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tables: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chairs: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getInfo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Функція</a:t>
            </a:r>
            <a:r>
              <a:rPr lang="ru" sz="2400"/>
              <a:t>-конструктор - створення об’єкта через функцію</a:t>
            </a:r>
            <a:endParaRPr sz="24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4100" y="847675"/>
            <a:ext cx="8520600" cy="39330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Person.js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 Gates'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// true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personObj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// true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Функція</a:t>
            </a:r>
            <a:r>
              <a:rPr lang="ru"/>
              <a:t>-конструктор із методами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64100" y="847675"/>
            <a:ext cx="8520600" cy="4201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Room.js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rStudents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rTables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rChairs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rStudents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rTables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rChairs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"Students: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'&lt;br /&gt;'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studentsGroupList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'Mary'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'Helen'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'Stacie'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tablesAmount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chairsAmount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billRoom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Room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studentsGroupList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tablesAmount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chairsAmount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billRoom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Інкапсуляція</a:t>
            </a:r>
            <a:r>
              <a:rPr lang="ru"/>
              <a:t>. Приховані “властивості”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64100" y="847675"/>
            <a:ext cx="8520600" cy="4184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_age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jack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39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jack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28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bill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39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Успадкування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Сутності успадковуються від об’єктів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 відміну від класичних мов програмування, де сутності успадковують все від інших сутностей (класи успадковують все від інших класів)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Робимо об’єкт з корисним функціоналом, потім успадковуємо його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Такий батьківський об’єкт називається </a:t>
            </a:r>
            <a:r>
              <a:rPr b="1" lang="ru"/>
              <a:t>прототипом</a:t>
            </a:r>
            <a:r>
              <a:rPr lang="ru"/>
              <a:t>, для своїх сутностей-спадкоємців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Взаємодія від екземпляра відбувається по ланцюгу прототипів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Об’єкт-&gt;Прототип1-&gt;Прототип2-&gt;Object-&gt;nul</a:t>
            </a:r>
            <a:r>
              <a:rPr lang="ru"/>
              <a:t>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