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7f243db3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7f243db3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7f243db3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7f243db3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7f243db3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7f243db3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7f243db37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7f243db37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7f243db3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7f243db3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7f243db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7f243db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7f243db3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7f243db3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7f243db3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7f243db3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7f243db3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7f243db3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7f243db3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7f243db3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7f243db3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7f243db3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7f243db3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7f243db3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7f243db3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7f243db3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Front-End Pro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/>
              <a:t>Заняття</a:t>
            </a:r>
            <a:r>
              <a:rPr i="1" lang="ru" sz="1800"/>
              <a:t> №18</a:t>
            </a:r>
            <a:endParaRPr i="1" sz="1800"/>
          </a:p>
        </p:txBody>
      </p:sp>
      <p:sp>
        <p:nvSpPr>
          <p:cNvPr id="56" name="Google Shape;56;p13"/>
          <p:cNvSpPr txBox="1"/>
          <p:nvPr/>
        </p:nvSpPr>
        <p:spPr>
          <a:xfrm>
            <a:off x="6756299" y="4612325"/>
            <a:ext cx="207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© </a:t>
            </a:r>
            <a:r>
              <a:rPr i="1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Максим </a:t>
            </a:r>
            <a:r>
              <a:rPr i="1" lang="ru" sz="1200">
                <a:latin typeface="Calibri"/>
                <a:ea typeface="Calibri"/>
                <a:cs typeface="Calibri"/>
                <a:sym typeface="Calibri"/>
              </a:rPr>
              <a:t>Бєлкін</a:t>
            </a:r>
            <a:endParaRPr i="1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Методи в класах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464100" y="847675"/>
            <a:ext cx="8520600" cy="4208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getBaseInfo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'here is the Base info'</a:t>
            </a:r>
            <a:endParaRPr sz="11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showInfo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myChild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1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child object'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myChild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getBaseInfo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myChild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1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showInfo</a:t>
            </a:r>
            <a:r>
              <a:rPr lang="ru" sz="11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Статичні властивості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464100" y="822050"/>
            <a:ext cx="8520600" cy="40785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'Go learn OOP'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`Hi there!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amount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amount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amount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myTask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myTask2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myTask3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Amount of tasks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amount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Статичні методи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464100" y="847675"/>
            <a:ext cx="8520600" cy="3920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getDefaultTitle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`I'm in!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getDefaultTitle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4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`Here is my title`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getDefaultTitle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myTask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8759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464100" y="54400"/>
            <a:ext cx="8520600" cy="4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Гетери та Сетери у класах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464100" y="602750"/>
            <a:ext cx="8520600" cy="44907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nameItems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split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nameItems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||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nameItems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 ||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'Jack'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'Daniels'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'John Smith'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myUser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Завдання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Створити і описати сутності Багатоквартирного будинку, квартири, мешканців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Додати можливість створювати нові будинки на певну кількість квартир з певною кількістю мешканців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Кількість квартир в будинку та мешканців в кожній квартирі задає користувач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Реалізувати перевірку на пусті значення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Квартири - це Map всередині будинку, а Мешканці - це Set в квартирі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Реалізувати функціонал виводу даних по будинку після створення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Класи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Клас - це базове поняття та основна структурна одиниця в ООП для створення об’єктів і визначення їх поведінки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Клас - це шаблон для опису будь якої сутності (Автівка, Користувач, Кнопка, Додаток і т.п.)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Має більш зручний і гнучкий функціонал відносно створення об’єктів на базі функцій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За допомогою класа можна створити екземпляр (тобто об’єкт) з типів певної сутності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Наприклад, екземпляр автівки - це певний конкретний об’єкт що є автівкою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ru"/>
              <a:t>В екземплярі будуть доступні властивості і методи що описані у класі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ru"/>
              <a:t>P.S.: Клас в JavaScript - це синтаксичний цукор навколо функцій-конструкторів та прототипів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Класи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To be implemented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myTask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function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typeof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myTask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object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myTask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4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6A8759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класа “Конструктор”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64100" y="847675"/>
            <a:ext cx="8520600" cy="3527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Task.js</a:t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'Go learn OOP'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`Hi there!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4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app.js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myTask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4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4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4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myTask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4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4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4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464100" y="4374675"/>
            <a:ext cx="837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Метод “конструктор” запускається автоматично в момент створення екземпляра нашого класа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Конструктор із аргументами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464100" y="847675"/>
            <a:ext cx="8520600" cy="4236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Task.js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showInfo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`This task is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and it's priority is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app.js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myTask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'Do homework'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'High'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myTask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showInfo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/>
              <a:t>Властивості класа поза конструктором</a:t>
            </a:r>
            <a:endParaRPr sz="260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64100" y="847675"/>
            <a:ext cx="8520600" cy="42363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Task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"Todo"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showInfo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`This task is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and it's priority is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priority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20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`Status is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${this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Інкапсуляція. Приховані властивості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464100" y="847675"/>
            <a:ext cx="8520600" cy="42411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BankClient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#balance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#cSecreyKey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'0000'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setBalance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#balance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getBalance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ru" sz="120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#balance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myClient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BankClient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myClient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undefined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myClient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balance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1000000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myClient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setBalance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B5CEA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999999999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myClient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getBalance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999999999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Задача: представити дані в об’єктному виді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464100" y="847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Людина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Программіст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i="1" lang="ru"/>
              <a:t>У даних об’єктів можуть існувати спільні властивості і методи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4641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Успадкування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464100" y="847675"/>
            <a:ext cx="8520600" cy="3990900"/>
          </a:xfrm>
          <a:prstGeom prst="rect">
            <a:avLst/>
          </a:prstGeom>
          <a:solidFill>
            <a:srgbClr val="0000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myChild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CE9178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'My child object'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myChild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Child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ru" sz="1200">
                <a:solidFill>
                  <a:srgbClr val="DCDCA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200">
                <a:solidFill>
                  <a:srgbClr val="4FC1FF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myChild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instanceof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20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Base</a:t>
            </a:r>
            <a:r>
              <a:rPr lang="ru" sz="12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lang="ru" sz="1200">
                <a:solidFill>
                  <a:srgbClr val="6A9955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200">
              <a:solidFill>
                <a:srgbClr val="6A9955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6A8759"/>
              </a:solidFill>
              <a:highlight>
                <a:srgbClr val="2B2B2B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