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110cdbda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110cdbda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110cdbda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110cdbda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110cdbda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110cdbda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110cdbda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110cdbda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110cdbda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110cdbda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10cdbda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110cdbda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110cdbda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110cdbda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10cdbda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10cdbda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10cdbda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10cdbda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10cdbda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10cdbda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110cdb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110cdb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110cdbda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110cdbda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10cdbda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10cdbda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110cdbda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110cdbda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10cdbda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110cdbda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110cdbda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110cdbda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110cdbda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110cdbda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110cdbda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110cdbda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110cdbda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110cdbda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110cdbda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110cdbda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64bc5c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64bc5c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10cdbd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10cdbd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10cdbd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110cdbd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110cdbd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110cdbd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110cdbda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110cdbda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10cdbd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10cdbd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110cdbd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110cdbd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10cdbda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10cdbda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w3schools.com/jsref/jsref_obj_regexp.asp" TargetMode="External"/><Relationship Id="rId4" Type="http://schemas.openxmlformats.org/officeDocument/2006/relationships/hyperlink" Target="https://developer.mozilla.org/en-US/docs/Web/JavaScript/Guide/Regular_Expression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 №14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Модифікатори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 - case-insensitive - регістронезалежний пошук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g - globally - пошук всіх співпадінь в рядку (не тільки першого)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 - multiline matching - багаторядковий пошук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Можливо використовувати декілька модифікаторів одночасно</a:t>
            </a:r>
            <a:endParaRPr/>
          </a:p>
          <a:p>
            <a:pPr indent="0" lvl="0" marL="457200" marR="1143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/abc/gim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для роботи з регулярними виразами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search - індекс першого знайденого значення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str.search(/@/); // -1….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match - співпадіння знайдено чи ні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str.match(/abc/); // колекція з індексом та знайденим значенням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str.match(/abc/g); // массив співпадінь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split - розбити рядок по регулярному виразу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str.split(/\s/)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з match без модифікатора g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"abc...abc...abc"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/abc/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abc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0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abc...abc...abc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з match із модифікатором g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"abc...abc...abc"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/abc/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[“abc”, “abc”, “abc”]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з matchAll із модифікатором g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"abc...abc...abc"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matchAll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/abc/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Шаблони. Метасимволи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\w - символ-слово -  a-z, A-Z, 0-9, _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\W - НЕ символ-слово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\d - цифра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\D - НЕ цифра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\s - пробільний символ - пробіл, табуляція, перенос рядка...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\S - НЕ пробільний символ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Приклади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/\w\w\w/ </a:t>
            </a:r>
            <a:r>
              <a:rPr lang="ru" sz="2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 ‘</a:t>
            </a:r>
            <a:r>
              <a:rPr lang="ru" sz="2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1111 </a:t>
            </a:r>
            <a:r>
              <a:rPr lang="ru" sz="2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abc </a:t>
            </a:r>
            <a:r>
              <a:rPr lang="ru" sz="2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222’</a:t>
            </a:r>
            <a:endParaRPr sz="2050">
              <a:solidFill>
                <a:srgbClr val="6897BB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/\w\d\d\d\w/ - ‘</a:t>
            </a:r>
            <a:r>
              <a:rPr lang="ru" sz="2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777 </a:t>
            </a:r>
            <a:r>
              <a:rPr lang="ru" sz="2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a123a !!!’</a:t>
            </a:r>
            <a:endParaRPr sz="205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5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/\w\d\s\d\w/ </a:t>
            </a:r>
            <a:r>
              <a:rPr lang="ru" sz="205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- ‘A1 </a:t>
            </a:r>
            <a:r>
              <a:rPr lang="ru" sz="2050">
                <a:solidFill>
                  <a:srgbClr val="6897BB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2e’</a:t>
            </a:r>
            <a:endParaRPr sz="205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Шаблони. Дужки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64100" y="847675"/>
            <a:ext cx="8520600" cy="11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[abcd] - пошук будь якого символа із дужок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[^abcd] - пошук будь якого символа КРІМ тих, що в дужках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(xxx | yyy) - пошук будь якого значення з наявних</a:t>
            </a:r>
            <a:endParaRPr/>
          </a:p>
        </p:txBody>
      </p:sp>
      <p:sp>
        <p:nvSpPr>
          <p:cNvPr id="153" name="Google Shape;153;p29"/>
          <p:cNvSpPr txBox="1"/>
          <p:nvPr/>
        </p:nvSpPr>
        <p:spPr>
          <a:xfrm>
            <a:off x="539925" y="2128750"/>
            <a:ext cx="8292300" cy="284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"apple, potato, banana, potato, apple, tomato"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2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ru" sz="12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banana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ru" sz="12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["apple", "banana", "apple"]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let str = "apple,+380506789651 potato, banana, potato, 1112555544447777 apple";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let pattern = /(\+38[0-9]{10}|ba(na){2}|[0-9]{16})/g;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"apple, potato, 123 banana"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0-9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3 b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 bbb 321 aaa"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/\d\d\d \w\w\w \d\d\d \w\w\w/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Взаємодія з формами в JavaScript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Доступ до форми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document.forms.&lt;formName&gt;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document.forms[formIndex]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Доступ до елементів форми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&lt;form&gt;.elements.elementName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&lt;form&gt;.elementName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&lt;form&gt;.elements.elementName.value - значення елементу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Працює майже для всіх елементів саме таким чином, але є виключення: checkboxes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Шаблони. Квантифікатори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x+ - хоча б одне входження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x* - нуль чи більше входжень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x? - нуль або одне входження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x{N} - N входжень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x{N, M} - від N до M входжень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x{N,} - від N і більше входжень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x$  - співпадіння на кінці рядка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^x - співпадіння на початку рядка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^xxxx$ - весь рядок має відповідати шаблону (визначений початок та кінець рядка)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"123 bbb 321 aaa"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/\d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{3}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\w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{1,4}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\d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{3}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\w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"^$@&amp; sdfdsfElon Musk28934234 sdfdsf234234"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"Elon Musk"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Об’єктна модель регулярних виразів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464100" y="847675"/>
            <a:ext cx="8520600" cy="3664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"Elon Musk"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RegExp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'^[A-Z][a-z]{1,} [A-Z][a-z]{1,}$'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Методи для роботи із регулярними виразами #2</a:t>
            </a:r>
            <a:endParaRPr sz="2400"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exec - повертає перше входження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test - повертає true або false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464100" y="847675"/>
            <a:ext cx="8520600" cy="4224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"Elon Musk"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a-z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ru" sz="1400">
                <a:solidFill>
                  <a:srgbClr val="D7BA7D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{1,}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ru" sz="1400">
                <a:solidFill>
                  <a:srgbClr val="D16969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RegExp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'^[A-Z][a-z]{1,} [A-Z][a-z]{1,}$'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"Elon Musk"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RegExp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'^[A-Z][a-z]{1,} [A-Z][a-z]{1,}$'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pattern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Корисна література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https://www.w3schools.com/jsref/jsref_obj_regexp.asp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600" u="sng">
                <a:solidFill>
                  <a:schemeClr val="hlink"/>
                </a:solidFill>
                <a:hlinkClick r:id="rId4"/>
              </a:rPr>
              <a:t>https://developer.mozilla.org/en-US/docs/Web/JavaScript/Guide/Regular_Expressions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Домашнє завдання (додатково до ЛМС)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464100" y="8476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Модифікувати додаток “інтернет-магазин”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Після кліку на “Придбати”, нижче з’являється форма оформлення замовлення з наступними полями: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ПІБ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Місто (вибір із списку)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Склад Нової пошти для відправки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Накладений платіж чи оплата на рахунок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Кількість одиниць товару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Коментар до замовлення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Реалізувати перевірку всіх даних користувача при підтвердженні замовлення. Всі дані мають бути заповнені коректно, інакше - виводити помилку на сторінку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Після успішного придбання - виводити інформацію про замовлення на сторінку (інформація про товар та деталі замовлення)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Властивості елементів форм в JS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checked (radio, checkbox)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selectedIndex (select)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selected (select)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4100" y="2396150"/>
            <a:ext cx="8520600" cy="18216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signInForm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&lt;input&gt;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feedbackForm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comment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i.e. &lt;textearea&gt;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selectedCity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cities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&lt;select&gt;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checkboxes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64100" y="847675"/>
            <a:ext cx="8520600" cy="3770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For checkboxes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registrationForm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selectedLanguages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з &lt;select type=”multiple”&gt;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For multiple selected &lt;select&gt;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registrationForm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selectedCities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[];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selectedCities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selectedCities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808080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64100" y="14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4100" y="637325"/>
            <a:ext cx="8520600" cy="4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Реалізувати форму для реєстрації на сайті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Поля форми: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Ім’я, Призвище (Текстові поля)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Дата народження (Текстове поле)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Стать (radio)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Місто (select)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Адреса (textarea)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Мови, якими володіє (checkbox)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Кнопка “Зберегти”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Після натискання кнопки, замість форми відображається “табличка” з даними, що тільки що ввів користувач.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Тобто, робимо обробку кліку на кнопку, отримуємо дані з форми та відображаємо на сторінку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Регулярні вирази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Регулярні вирази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Валідація даних користувача по певному шаблону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Шаблон визначає, які символи допустимі, а які - ні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Визначається кількість допустимих символів, їх порядок та регістр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Пошук даних в рядку по певному шаблону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Приклади регулярних виразів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i="1"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pattern</a:t>
            </a: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i="1"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modifiers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14300" marR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/abc/i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/[0-9]{5}/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/\w{1,}@\w{2,}/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marR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lang="ru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