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3b56c3f9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3b56c3f9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3b56c3f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3b56c3f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3b56c3f9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3b56c3f9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3b56c3f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3b56c3f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3b56c3f9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3b56c3f9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3b56c3f9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3b56c3f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3b56c3f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3b56c3f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3b56c3f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3b56c3f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3b56c3f9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3b56c3f9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3b56c3f9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3b56c3f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3b56c3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3b56c3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3b56c3f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3b56c3f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3b56c3f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3b56c3f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3b56c3f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3b56c3f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3b56c3f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3b56c3f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3b56c3f9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3b56c3f9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3b56c3f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3b56c3f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3b56c3f9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3b56c3f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800"/>
              <a:t>Заняття №7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Бєлкін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Області видимості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Області видимості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Області видимості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параметрів до функції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Значення аргумента за замовчуванням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15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параметрів до функції. arguments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Повернення результату виконання функції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25</a:t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використання функції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64100" y="847675"/>
            <a:ext cx="8520600" cy="4090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calcData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operation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operation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'sum'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#1'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#2'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calcData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'sum'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Hoisting. Підняття функцій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64100" y="863550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//it works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'Hello, world'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Uncaught TypeError: myFunc is not a function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 there'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Перетворити виконане завдання з використанням функцій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Повторення. Масиви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847675"/>
            <a:ext cx="8520600" cy="405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'admin'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'user123'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users.join() or users.join(',')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'user123'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Повторення. Об’єкти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4100" y="847675"/>
            <a:ext cx="8520600" cy="3772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pwd: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'admin'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pwd: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'admin'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'pwd'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Livecoding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Створити масив об’єктів з товарами та їх цінами.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Вивести в консоль список з даними по всіх товарах (кожен товар на окремому рядку).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Від користувача отримати номер товара (реалізувати перевірку на коректність вводу номера) і кількість товарів (також реалізувати валідацію)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Вивести на сторінку фінальну вартість покупки.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Якщо вартість перевищить 10.000грн - розрахувати знижку 5% і повідомити про це користувача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*Ускладнити завдання введенням категорій товарів. Відповідно, користувач спочатку обирає категорію товара, а тільки потім номер та кількість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Проблеми що виникають при виконанні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641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Повторяється код - чим більше додаток - тим більше кода повторюється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Можливі помилки при зміні деталей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Погана читабельність коду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Масштабування проєкту майже нереально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Рішення - </a:t>
            </a:r>
            <a:r>
              <a:rPr b="1" lang="ru"/>
              <a:t>Функції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64100" y="847675"/>
            <a:ext cx="8520600" cy="15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Функція - це блок кода, що дозволяє використовувати один і той самий код багато разів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Можливість передачі параметрів (аргументів)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Моживлсть повертати результат виконання функції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4100" y="2440075"/>
            <a:ext cx="8520600" cy="1894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Створення і виклик функцій. Function declaration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64100" y="847675"/>
            <a:ext cx="8520600" cy="31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showImage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"&lt;img src='1.jpg' /&gt;"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showImage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Створення і виклик функцій. Function expression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64100" y="847675"/>
            <a:ext cx="8520600" cy="31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showImage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"&lt;img src='1.jpg' /&gt;"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showImage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Навіщо використовувати функції?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підвищення читабельності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повторного використання одного й того ж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Кожна функція має своє призначення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Чим більш узкоспеціалізована функція - тим краще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