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bdd742bc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bdd742b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bdd742bc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bdd742bc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bdd742b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bdd742b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bdd742bc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bdd742bc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bdd742bc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bdd742bc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bdd742bc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bdd742bc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bdd742bc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bdd742bc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bdd742bc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bdd742bc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bdd742bc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bdd742bc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bdd742bc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bdd742bc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bdd742bc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bdd742bc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bdd742bc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bdd742bc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bdd742bc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bdd742bc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bdd742bc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bdd742bc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bdd742bc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bdd742bc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bdd742bc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bdd742bc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bdd742bc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bdd742bc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bdd742bc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bdd742bc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bdd742bc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bdd742bc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bdd742bc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bdd742bc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bdd742bc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bdd742bc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dd742b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dd742b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dd742bc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dd742bc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dd742b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dd742b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dd742bc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dd742bc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dd742bcd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0" name="Google Shape;100;g33bdd742bc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33bdd742bcd_0_45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bdd742bc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bdd742bc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dd742bc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bdd742bc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70582" y="287982"/>
            <a:ext cx="8402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64488" y="4889004"/>
            <a:ext cx="2679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 1">
  <p:cSld name="TITLE_AND_BOD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370582" y="287982"/>
            <a:ext cx="8402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764488" y="4889004"/>
            <a:ext cx="2679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 №9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Бєлкін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Стрілочні функції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Стрілочні функції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'Welcome to myFunc'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myNewFunc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ru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'Welcome to World of Magic'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myNewFunc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Стрілочні функції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64100" y="847675"/>
            <a:ext cx="85206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 add = function(x,y) {return x+y;}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add = (x, y) =&gt; x+y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square = (x) =&gt; x*x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square = x=&gt;x*x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giveMeAnswer = ()=&gt;42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log = () =&gt; console.log(‘asdasd’)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multiply = (x,y) =&gt; { let result=x*y; return result; 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let getPerson = () =&gt; ({name:’John’})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(function() { …... })()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(() =&gt; ......)()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Стрілочні функції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Відсутній власний контекст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 неї не можна застосувати call/apply/bind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Відсутня коллекція arguments (хочу аргументи підтримуються)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Стрілочні функції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64100" y="847675"/>
            <a:ext cx="8520600" cy="4216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John Smith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Стрілочні функції на прикладі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64100" y="847675"/>
            <a:ext cx="8520600" cy="4216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getNumberFromUser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'Provide number:'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isNaN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some value'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 зворотнього виклику (коллбеки)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Функції-коллбеки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777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'Result is: 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Функції-коллбеки - приклади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464100" y="847675"/>
            <a:ext cx="8520600" cy="4194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98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58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--------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updatedArr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updatedArr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--------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filteredArr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filteredArr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 вищого порядку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(Higher-order functions)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this - це контекст виконання будь якої функції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6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6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6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" name="Google Shape;73;p16"/>
          <p:cNvSpPr txBox="1"/>
          <p:nvPr/>
        </p:nvSpPr>
        <p:spPr>
          <a:xfrm>
            <a:off x="464100" y="4504525"/>
            <a:ext cx="58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 чому дорівнює this відомо тільки після визову функції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 вищого порядку - function in args</a:t>
            </a:r>
            <a:endParaRPr/>
          </a:p>
        </p:txBody>
      </p:sp>
      <p:sp>
        <p:nvSpPr>
          <p:cNvPr id="179" name="Google Shape;179;p34"/>
          <p:cNvSpPr txBox="1"/>
          <p:nvPr>
            <p:ph idx="1" type="body"/>
          </p:nvPr>
        </p:nvSpPr>
        <p:spPr>
          <a:xfrm>
            <a:off x="464100" y="847675"/>
            <a:ext cx="8520600" cy="4170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initialValue1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initialValue2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initialValue1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initialValue2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 вищого порядку - return function</a:t>
            </a:r>
            <a:endParaRPr/>
          </a:p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>
            <a:off x="464100" y="847675"/>
            <a:ext cx="8520600" cy="4170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initialValue1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initialValue2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hof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initialValue1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initialValue2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Ітерування масивів з функціями вищого порядку та коллбеками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forEach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464100" y="847675"/>
            <a:ext cx="8520600" cy="2157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'Bill'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`Name is: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find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464100" y="847675"/>
            <a:ext cx="8520600" cy="210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'Bill'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{ { name: 'John', age: 20 }, }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findIndex</a:t>
            </a:r>
            <a:endParaRPr/>
          </a:p>
        </p:txBody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464100" y="847675"/>
            <a:ext cx="8520600" cy="210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'Bill'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findIndex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0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map</a:t>
            </a:r>
            <a:endParaRPr/>
          </a:p>
        </p:txBody>
      </p:sp>
      <p:sp>
        <p:nvSpPr>
          <p:cNvPr id="214" name="Google Shape;214;p40"/>
          <p:cNvSpPr txBox="1"/>
          <p:nvPr>
            <p:ph idx="1" type="body"/>
          </p:nvPr>
        </p:nvSpPr>
        <p:spPr>
          <a:xfrm>
            <a:off x="464100" y="847675"/>
            <a:ext cx="8520600" cy="3278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also possible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filter</a:t>
            </a:r>
            <a:endParaRPr/>
          </a:p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464100" y="847675"/>
            <a:ext cx="8520600" cy="210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'Bill'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[...]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reduce</a:t>
            </a:r>
            <a:endParaRPr/>
          </a:p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464100" y="847675"/>
            <a:ext cx="8520600" cy="271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const results = values.reduce((prevValue, value) =&gt; prevValue += value);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`RESULT: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Цикли for..in, for..of</a:t>
            </a:r>
            <a:endParaRPr/>
          </a:p>
        </p:txBody>
      </p:sp>
      <p:sp>
        <p:nvSpPr>
          <p:cNvPr id="232" name="Google Shape;232;p43"/>
          <p:cNvSpPr txBox="1"/>
          <p:nvPr>
            <p:ph idx="1" type="body"/>
          </p:nvPr>
        </p:nvSpPr>
        <p:spPr>
          <a:xfrm>
            <a:off x="464100" y="847675"/>
            <a:ext cx="8520600" cy="4085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'Jack Daniels'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'Will Smith'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'Bill Gates'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iterates values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iterates keys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'Captain'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'America'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`Key: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-&gt; Value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Існує глобальний контекст виконання</a:t>
            </a:r>
            <a:endParaRPr sz="27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глобальний об'єкт в JavaScript (на фронтенді)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це буде window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контекст undefined, тому автоматично це буде window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>
              <a:solidFill>
                <a:srgbClr val="9876A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виконання звичайної функції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“Here is my message”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так, саме var (window.message = ‘here is my message’)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'Here is my message'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виконання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Звичайна змінна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'Here is my message'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У методах може використовуватись контекст виконання - this</a:t>
            </a:r>
            <a:endParaRPr sz="22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John Smith</a:t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497011" y="246125"/>
            <a:ext cx="7737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Приклад із втратою “this”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497000" y="741750"/>
            <a:ext cx="8430000" cy="427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var, щоб змінна збереглась в глобальному об'єкті window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"Samantha"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"Alex"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"Tigran"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"Michael"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29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showDataVariable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showDataVariable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Samantha - 22 (дані взяти з глобального об'єкту, бо this перетворився на window за рахунок неочевидності контексту)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 apply, call - заміна контекста и виклик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64100" y="847675"/>
            <a:ext cx="8520600" cy="4169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'Richard'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'Mr.'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King"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"The King"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bind - обгортка із заміненим контекстом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64100" y="712925"/>
            <a:ext cx="8520600" cy="4320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'Ellen Simons'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showFirst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"Mitsubishi Lancer"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"Chevrolet Impala"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showFirst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showFirst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showFirst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