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9410f613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9410f613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9410f613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9410f61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9410f613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9410f613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9410f613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9410f613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9410f613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9410f61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9410f613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9410f61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9410f613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9410f613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9410f613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9410f613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9410f613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9410f61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9410f613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9410f613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9410f613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9410f613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9410f613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9410f613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goog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mozilla.org/en-US/docs/Web/API/Document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Web/Events#event_listing" TargetMode="External"/><Relationship Id="rId4" Type="http://schemas.openxmlformats.org/officeDocument/2006/relationships/hyperlink" Target="https://www.w3schools.com/jsref/dom_obj_event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Front-End Pro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Заняття №12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756299" y="4612325"/>
            <a:ext cx="20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Максим </a:t>
            </a:r>
            <a:r>
              <a:rPr i="1" lang="ru" sz="1200">
                <a:latin typeface="Calibri"/>
                <a:ea typeface="Calibri"/>
                <a:cs typeface="Calibri"/>
                <a:sym typeface="Calibri"/>
              </a:rPr>
              <a:t>Бєлкін</a:t>
            </a:r>
            <a:endParaRPr i="1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Events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event.target - елемент який спровокував подію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Наприклад, кнопка, на яку користувач клікнув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event.preventDefault() - відміна дефолтної поведінки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Наприклад, перехід за посиланням чи сабміт форми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stopPropagation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stopImmediatePropagation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2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preventDefault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956025" y="712925"/>
            <a:ext cx="5129700" cy="3910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'black_link'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'click'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'Click on the link.'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34300" y="712925"/>
            <a:ext cx="3534000" cy="3910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200" u="sng">
                <a:solidFill>
                  <a:schemeClr val="hlink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http://google.com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"black_link"</a:t>
            </a:r>
            <a:endParaRPr sz="12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Click here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DOM. Створення елементів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464100" y="847675"/>
            <a:ext cx="8520600" cy="2016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'main'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'div'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setAttribute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'hillel'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"Hello, students!"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appendChild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Livecoding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 Object Model (DOM)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64100" y="847675"/>
            <a:ext cx="48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Об’єктна ієрархічна модель документа (сторінки)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Має доступ до всіх HTML-елементів на сторінці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Має функціонал для створення, зміни та видалення HTML-елементів, їх css-стилів та атрибутів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ru" sz="1200" u="sng">
                <a:solidFill>
                  <a:schemeClr val="hlink"/>
                </a:solidFill>
                <a:hlinkClick r:id="rId3"/>
              </a:rPr>
              <a:t>https://developer.mozilla.org/en-US/docs/Web/API/Document</a:t>
            </a:r>
            <a:r>
              <a:rPr i="1" lang="ru" sz="1200"/>
              <a:t> </a:t>
            </a:r>
            <a:endParaRPr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197" y="712925"/>
            <a:ext cx="3513075" cy="363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DOM. Методи для отримання елементів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document.getElementById(‘wrapper’)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document.getElementsByClassName(‘row’)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document.getElementsByTagName(‘div’)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document.querySelectorAll(‘div ul li:last-child’)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document.querySelector(‘div ul li:last-child’)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….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Приклади. Livecoding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Деякі можливі події на сторінці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64100" y="847675"/>
            <a:ext cx="2257500" cy="25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click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mouseover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mouseout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mousedown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mouseup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mousemove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464100" y="3364675"/>
            <a:ext cx="620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Повний список можливих подій на сторінці: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https://developer.mozilla.org/en-US/docs/Web/Events#event_listing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https://www.w3schools.com/jsref/dom_obj_event.asp</a:t>
            </a:r>
            <a:r>
              <a:rPr lang="ru"/>
              <a:t> 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2950425" y="847675"/>
            <a:ext cx="2257500" cy="25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submit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focus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blur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keydown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keyup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keypress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Обробка подій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ru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clickBtn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'Button was pressed'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ru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clickBtn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()"</a:t>
            </a:r>
            <a:r>
              <a:rPr lang="ru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Press me!</a:t>
            </a:r>
            <a:r>
              <a:rPr lang="ru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ru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464100" y="4480825"/>
            <a:ext cx="45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Працює, але спосіб дуже застарілий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Обробка подій. Ще один спосіб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"elem"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"button"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"Press here"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4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ru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'elem'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`Thank you`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ru" sz="14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464100" y="4480825"/>
            <a:ext cx="45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Працює, але також - спосіб застарілий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Обробка подій. addEventListener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64100" y="847675"/>
            <a:ext cx="8520600" cy="3936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lang="ru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Hello, world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ru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'main'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'click'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'Div is clicked'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ru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