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e38c84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e38c84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e38c847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ce38c847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e38c847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e38c847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ce38c847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ce38c847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e38c847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ce38c847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1247b4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1247b4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1247b44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1247b44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1247b44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1247b44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ab686f6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ab686f6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495192d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495192d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ce38c84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ce38c8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ce38c84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ce38c84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e38c84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e38c84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oogle.github.io/styleguide/javascriptguide.xml" TargetMode="External"/><Relationship Id="rId4" Type="http://schemas.openxmlformats.org/officeDocument/2006/relationships/hyperlink" Target="https://github.com/airbnb/javascrip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№10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WeakMap, WeakSet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64100" y="84767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WeakMap - ключі - тільки об’єкти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WeakSet - значення - тільки об’єкти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464100" y="2062075"/>
            <a:ext cx="3581700" cy="212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"Mr.Smith"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'some 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968000" y="2062075"/>
            <a:ext cx="3581700" cy="212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"Mr.Smith"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WeakMap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'some 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myMap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Аналіз замовлень Інтернет-магазину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64100" y="847675"/>
            <a:ext cx="8520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Дано масив замовлень інтернет-магазина (orders.js наданий викладачем).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Треба проаналізувати їх, щоб дізнатись</a:t>
            </a:r>
            <a:r>
              <a:rPr lang="ru" sz="1600"/>
              <a:t>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Скільки замовлень зробив кожен користувач?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Яку суму витратив кожен користувач?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Які унікальні товари були придбані?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Хто з користувачів витратив більше за інших?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600"/>
              <a:t>Більше деталей на наступних слайдах.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Аналіз замовлень Інтернет-магазину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464100" y="847675"/>
            <a:ext cx="8520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Завдання </a:t>
            </a:r>
            <a:r>
              <a:rPr b="1" lang="ru" sz="1600"/>
              <a:t>1. Кількість замовлень кожного користувача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Використовуйте </a:t>
            </a:r>
            <a:r>
              <a:rPr lang="ru" sz="1600"/>
              <a:t>reduce, щоб створити об’єкт: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{ Alice: 2, Bob: 2, Charlie: 1 }.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ru" sz="1600"/>
              <a:t>Використовуйте Map: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Замість об’єкту використовуємо Map, де ключ - ім’я користувача, а значення - кількість його замовлень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Map { 'Alice' =&gt; 2, 'Bob' =&gt; 2, 'Charlie' =&gt; 1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Аналіз замовлень Інтернет-магазину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464100" y="847675"/>
            <a:ext cx="8520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/>
              <a:t>Завдання 2. Сума замовлень кожного користувача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Використати map + reduce, щоб створити об’єкт 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{ Alice: 620, Bob: 1700, Charlie: 300 }.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ru" sz="1600"/>
              <a:t>Використовуємо Map, де ключ - им’я користувача, а значення - сума його покупок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Map { 'Alice' =&gt; 620, 'Bob' =&gt; 1700, 'Charlie' =&gt; 300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Аналіз замовлень Інтернет-магазину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464100" y="847675"/>
            <a:ext cx="8520600" cy="29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/>
              <a:t>Завдання  3. Унікальні товари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Створюємо Set, щоб отримати унікальні товари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Set { 'Phone', 'Case', 'Laptop', 'Headphones', 'Monitor' }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/>
              <a:t>Завдання</a:t>
            </a:r>
            <a:r>
              <a:rPr b="1" lang="ru" sz="1600"/>
              <a:t> 4. Хто витратив більше за всіх?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Використовуйте reduce, щоб знайти користувача з найбільшими витратами.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"Bob витратив більше за всіх: $1700"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strict. Строгий режим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Доданий в </a:t>
            </a:r>
            <a:r>
              <a:rPr lang="ru"/>
              <a:t>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Допомагає знайти та запобігти помилки в коді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Виправляє деякі помилки/особливості мови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 можна додавати значення в невизначену змінну чи у властивість об’єкта readonly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 можна визначати повторно властивості об’єкта {a:5, a:3} або аргументи в функції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Якщо this у функції === null чи undefined - не перетворювати його в глобальний об’єкт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Звичайний</a:t>
            </a:r>
            <a:r>
              <a:rPr lang="ru"/>
              <a:t> режим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//10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myMagicFunc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myMagicFunc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//123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Строгий режим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4192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 strict'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ReferenceError: myVariable is not defined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myMagicFunc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'123'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TypeError: Cannot set property 'someValue' of undefined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myMagicFunc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//////////////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myMagicFunc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someValue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ReferenceError: someValue is not defined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Best practices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Намагатись не використовувати глобальную область видимості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Завжди писати на початку файла “use strict”;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Використовувати === замість ==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Використовувати &amp;&amp; та || для невеликих корисних дій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Кожна сутність створюється в окремому файлі (функції-конструктори, класи і т.п.)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JS Code Style (найбільш популярні)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https://google.github.io/styleguide/javascriptguide.xml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https://github.com/airbnb/javascript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4100" y="1000075"/>
            <a:ext cx="85206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Реалізувати функцію</a:t>
            </a:r>
            <a:r>
              <a:rPr lang="ru"/>
              <a:t> generateKey(length, characters), що повертає рядок з випадкових символів з characters довжиною length.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Приклад використання: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584725" y="2652975"/>
            <a:ext cx="8251200" cy="175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'abcdefghijklmnopqrstuvwxyz0123456789'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generateKey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characters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eg599gb60q926j8i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 Google: Math.random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Структури даних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Структури даних в програмуванні потрібні для ефективного зберігання, організації та керування даними.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/>
              <a:t>Вони допомагають розробникам вибрати найбільш підходящий спосіб формування інформації в залежності від задач, що напряму впливає на продуктивність та зручність роботи із кодом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u="sng"/>
              <a:t>Приклади структур даних в JavaScript: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WeakMap, WeakSet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4100" y="84767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 - значення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ключ - будь якого типа (number, string, boolean, object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порядок додавання зберігається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64100" y="2062075"/>
            <a:ext cx="8520600" cy="3050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23452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4783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'Bill'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23452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{ name: 'Jack' }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4783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4783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bigKey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secretKey: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'0932487'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bigKey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'admin'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bigKey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{ name: 'admin }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64100" y="84767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колекція унікальних значень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працює перебор через for…of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64100" y="2062075"/>
            <a:ext cx="8520600" cy="2124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'hammer'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'screwdriver'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'hammer'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'screwdriver'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