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c793134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c793134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c793134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c793134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c7931349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c7931349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c7931349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c7931349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c7931349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c7931349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c7931349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c7931349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c7931349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c793134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c7931349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c7931349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c7931349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c7931349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c7931349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c7931349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c7931349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c7931349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c7931349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c7931349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c7931349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c7931349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c7931349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c7931349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c7931349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c7931349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c7931349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c7931349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c7931349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c7931349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c79313499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c7931349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6e38c31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6e38c31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c7931349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c7931349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c79313499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c79313499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c79313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c79313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c793134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c793134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793134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793134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c793134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c793134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c793134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c793134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8aGhZQkoFbQ" TargetMode="External"/><Relationship Id="rId4" Type="http://schemas.openxmlformats.org/officeDocument/2006/relationships/hyperlink" Target="https://developer.mozilla.org/ru/docs/Web/JavaScript/EventLoop" TargetMode="External"/><Relationship Id="rId5" Type="http://schemas.openxmlformats.org/officeDocument/2006/relationships/hyperlink" Target="http://latentflip.com/loupe/?code=JC5vbignYnV0dG9uJywgJ2NsaWNrJywgZnVuY3Rpb24gb25DbGljaygpIHsKICAgIHNldFRpbWVvdXQoZnVuY3Rpb24gdGltZXIoKSB7CiAgICAgICAgY29uc29sZS5sb2coJ1lvdSBjbGlja2VkIHRoZSBidXR0b24hJyk7ICAgIAogICAgfSwgMjAwMCk7Cn0pOwoKY29uc29sZS5sb2coIkhpISIpOwoKc2V0VGltZW91dChmdW5jdGlvbiB0aW1lb3V0KCkgewogICAgY29uc29sZS5sb2coIkNsaWNrIHRoZSBidXR0b24hIik7Cn0sIDUwMDApOwoKY29uc29sZS5sb2coIldlbGNvbWUgdG8gbG91cGUuIik7!!!PGJ1dHRvbj5DbGljayBtZSE8L2J1dHRvbj4%3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Front-End Pro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Заняття</a:t>
            </a:r>
            <a:r>
              <a:rPr i="1" lang="ru" sz="1800"/>
              <a:t> №19</a:t>
            </a:r>
            <a:endParaRPr i="1"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Бєлкін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Асинхронне виконання коду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464100" y="847675"/>
            <a:ext cx="34452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'hi'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'there'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'Students'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4168450" y="847675"/>
            <a:ext cx="34452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'hi'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'Students'</a:t>
            </a:r>
            <a:endParaRPr sz="14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CCCCCC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....5sec</a:t>
            </a:r>
            <a:endParaRPr sz="1400">
              <a:solidFill>
                <a:srgbClr val="CCCCCC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'there'</a:t>
            </a:r>
            <a:endParaRPr sz="14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Асинхронне виконання коду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464100" y="847675"/>
            <a:ext cx="34452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'hi'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'there'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'Students'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876AA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168450" y="847675"/>
            <a:ext cx="34452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'hi'</a:t>
            </a:r>
            <a:endParaRPr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'Students'</a:t>
            </a:r>
            <a:endParaRPr sz="14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CCCCCC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....0sec</a:t>
            </a:r>
            <a:endParaRPr sz="1400">
              <a:solidFill>
                <a:srgbClr val="CCCCCC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'there'</a:t>
            </a:r>
            <a:endParaRPr sz="1400">
              <a:solidFill>
                <a:srgbClr val="6A8759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#1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#2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Рекомендована література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641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https://www.youtube.com/watch?v=8aGhZQkoFbQ</a:t>
            </a: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https://developer.mozilla.org/docs/Web/JavaScript/EventLoop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5"/>
              </a:rPr>
              <a:t>Visualisation of EventLoop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Робота з асинхронним кодом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Callback-functions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Promises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із callback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doRequest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doOtherRequest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doBigRequest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9B7C6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Приклад із Promise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doRequest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doOtherRequest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doBigRequest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}).catch(function()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handleError();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Promises (Обіцянки)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Надає зручний інтерфейс для роботи з асинхронним кодом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Насправді, не тільки асинхронним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Promise повертає об’єкт з інформацією про стан нашої дії - за відбулась дія чи ні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Якщо відбулась - тоді можна отримати результат цієї дії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 промісів є 3 стани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pending - очікування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fullfilled - успішно виконано (ще називають resolved)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rejected - failed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Створення нового об’єкту проміса: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new Promise (function(resolve, reject) { …. });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Promises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464100" y="847675"/>
            <a:ext cx="8520600" cy="39882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"Some important info for Luke Skywalker"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reject("Oooops");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sent successfully`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!`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errorMsg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errorMsg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4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setTimeout &amp; setInterval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Promises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'api/products'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'Fail'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9876AA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464100" y="180825"/>
            <a:ext cx="8520600" cy="48678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"YOU WIN!"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//reject("TOTAL FAIL");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"Fulfilled: 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"Rejected: "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Очікування декількох асинхронних операцій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464100" y="847675"/>
            <a:ext cx="8520600" cy="3896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'test message'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 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second message'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Очікування декількох асинхронних операцій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464100" y="847675"/>
            <a:ext cx="8520600" cy="3936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'test message'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second message'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`hello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[..., ....]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Очікування декількох асинхронних операцій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464100" y="847675"/>
            <a:ext cx="8520600" cy="3936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'test message'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second message'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`hello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Очікування декількох асинхронних операцій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464100" y="847675"/>
            <a:ext cx="8520600" cy="3936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'test message'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second message'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`hello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msg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9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allSettled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9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9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9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[{...}, {...}]</a:t>
            </a:r>
            <a:endParaRPr sz="9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A9B7C6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Очікування першого успішного промісу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464100" y="847675"/>
            <a:ext cx="8520600" cy="4232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'test message'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awesome message'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p3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resolve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reject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second message'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p3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my awesome message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Домашнє завдання (додатково до ЛМС)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Реалізувати слайдер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Змінювати</a:t>
            </a:r>
            <a:r>
              <a:rPr lang="ru" sz="1600"/>
              <a:t> кожні 3 секунди зображення (масив з 5+ зображень)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Реалізувати переключення по стрілках (вперед/назад).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Слайдер має працювати циклічно: при досягненні останнього зображення і при кліці на стрілку “вперед” - показувати перше зображення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Слайдер пишемо самі, варіанти з інтернету - не використовуємо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" sz="1600"/>
              <a:t>Анімація та інші ефекти - за бажанням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Вивчити теорію по Event Loop та Promise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setTimeout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world!...in 1 second'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/////1s = 1000ms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sayHi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'Hello, my friend. May the force be with you'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sayHi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C66D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setInterval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printMessage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world!...in 1 second'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setInterval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printMessage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clearInterval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inter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Синхронність и асинхронність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Синхронний код - всі дії виконуються послідовно одна за одною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Поки дія1 не завершилась, дія2 не почалась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Асинхронний код - можливість виконувати більше одної дії одночасно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Виконання дії2 не залежить від стану виконання попередньої дій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JS - синхронний та однопоточний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Це означає, що JS виконує одну дію в один момент часу. Неможливо виконувати більше дій одночасно.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“Асинхронність” в JS реалізована за допомогою механізма EventLoop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це майже справжня асинхронність, але є нюанси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Event Loop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Цикл подій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6898800" y="4477550"/>
            <a:ext cx="193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Browser edition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35" y="283912"/>
            <a:ext cx="8292775" cy="45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Стек викликів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464100" y="847675"/>
            <a:ext cx="3540900" cy="4209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 main() {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printSquare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squared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squared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printSquare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400" y="865325"/>
            <a:ext cx="29241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