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fbc7a37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fbc7a37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fbc7a37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fbc7a37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bc7a37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bc7a37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fbc7a37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fbc7a37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bc7a37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fbc7a37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bc7a37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fbc7a37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bc7a37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bc7a37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fbc7a37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fbc7a37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fbc7a37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fbc7a37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bc7a37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bc7a37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bc7a37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bc7a37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fbc7a37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fbc7a37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bc7a37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bc7a37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fbc7a37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fbc7a37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bc7a37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fbc7a37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/js_window.asp" TargetMode="External"/><Relationship Id="rId4" Type="http://schemas.openxmlformats.org/officeDocument/2006/relationships/hyperlink" Target="https://www.w3schools.com/js/js_window_screen.asp" TargetMode="External"/><Relationship Id="rId5" Type="http://schemas.openxmlformats.org/officeDocument/2006/relationships/hyperlink" Target="https://www.w3schools.com/js/js_window_location.asp" TargetMode="External"/><Relationship Id="rId6" Type="http://schemas.openxmlformats.org/officeDocument/2006/relationships/hyperlink" Target="https://www.w3schools.com/js/js_window_history.asp" TargetMode="External"/><Relationship Id="rId7" Type="http://schemas.openxmlformats.org/officeDocument/2006/relationships/hyperlink" Target="https://www.w3schools.com/js/js_window_navigator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№13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event.target - елемент який спровокував подію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Наприклад, кнопка, на яку користувач клікнув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event.preventDefault() - відміна дефолтної поведінки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Наприклад, перехід за посиланням чи сабміт форми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event.stopPropagation()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event.stopImmediatePropagation()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Bubbling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956025" y="712925"/>
            <a:ext cx="51297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'block1'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block.'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'black_link'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link.'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34300" y="712925"/>
            <a:ext cx="35340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"block1"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"http://google.com"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"black_link"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Click here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stopPropagation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956025" y="712925"/>
            <a:ext cx="51297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'block1'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block.'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'black_link'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stopPropagation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link.'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34300" y="712925"/>
            <a:ext cx="35340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"block1"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"http://google.com"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"black_link"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Click here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Capturing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956025" y="712925"/>
            <a:ext cx="51297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'inner'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inner.'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'block1'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block.'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34300" y="712925"/>
            <a:ext cx="35340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&lt;div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</a:rPr>
              <a:t>"block1"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&lt;div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</a:rPr>
              <a:t>"inner"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Hello world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&lt;/div&gt;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&lt;/div&gt;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 Delegation. document.addEventListener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parentElelement.</a:t>
            </a:r>
            <a:r>
              <a:rPr lang="ru" sz="16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6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6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(event) {</a:t>
            </a:r>
            <a:endParaRPr sz="16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ru" sz="16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event.</a:t>
            </a:r>
            <a:r>
              <a:rPr lang="ru" sz="16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nodeName 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“</a:t>
            </a:r>
            <a:r>
              <a:rPr lang="ru" sz="16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BUTTON”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65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Click on the button</a:t>
            </a:r>
            <a:endParaRPr sz="165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}, true)</a:t>
            </a:r>
            <a:r>
              <a:rPr lang="ru" sz="16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Корисна література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64100" y="8476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https://www.w3schools.com/js/js_window.asp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4"/>
              </a:rPr>
              <a:t>https://www.w3schools.com/js/js_window_screen.asp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5"/>
              </a:rPr>
              <a:t>https://www.w3schools.com/js/js_window_location.asp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6"/>
              </a:rPr>
              <a:t>https://www.w3schools.com/js/js_window_history.asp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7"/>
              </a:rPr>
              <a:t>https://www.w3schools.com/js/js_window_navigator.asp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Livecoding та домашнє завдання *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64100" y="8476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Реалізувати інтерфейс інтернет-магазину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лівій частині сторінки - перелік категорій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 кліці на категорію - справа виводиться список товарів даної категорії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Клік на товар - виводиться інформація про даний товар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блоку з інформацією реалізувати кнопку “Придбати”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 кліці на “Придбати” - під списком товарів з’являється повідомлення про успішну покупку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Опціонально - додати гарну стилізацію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 (Browser Object Model)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 - надає функціонал для взаємодії з браузером, що виходить за межі веб-сторінки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window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navigator - загальна інформація про браузер, ОС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location - інформація про поточний URL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history - історія по поточному сайту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screen - дані про розмір екрану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BOM. Navigator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847675"/>
            <a:ext cx="85206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appName - назва браузера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appVersion - назва браузера, його версія та поточна платформа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cookieEnabled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systemLanguage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geolocation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getCurrentPosition(callback)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88200" y="3434575"/>
            <a:ext cx="8520600" cy="131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geolocation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getCurrentPosition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myGeolocation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myGeolocation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i="1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BOM. Location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reload() - перезавантаження поточної сторінки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host - адреса сайта + порт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hostname - адреса сайта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href - повний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port - порт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protocol - http, https, 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search - частина URL після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BOM. Screen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66275" y="808575"/>
            <a:ext cx="83481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width, height - розміри екрана користувача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availWidth, availHeight - розміри екрана користувача мінус розміри елементів керування браузера (панель закладок, вкладки і т.п.)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colorDepth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pixelDepth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BOM. History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forward() - вперед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back() - назад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go(-1) - 1 сторінка назад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go(2) - 2 сторінки вперед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BOM. Window - деякі функції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4100" y="8476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alert, prompt, confirm, clearInterval, clearTimeout, setInterval, setTimeout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open, close, resizeTo, scrollTo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534150" y="1714375"/>
            <a:ext cx="8450700" cy="32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newWin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"about:blank"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"width=200,height=200"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newWin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newWin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resizeTo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availWidth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availHeight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newWin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Events Capturing &amp; Bubbling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фази обробки подій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Фаза занурення (Capture Phase)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Цільова фаза (Target Phase)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Фаза спливання (Bubbling Phase)</a:t>
            </a:r>
            <a:endParaRPr sz="14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300" y="954800"/>
            <a:ext cx="4087301" cy="40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