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2f333dc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2f333dc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2f333dc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2f333dc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7180e5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7180e5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2f333d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2f333d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2f333dc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2f333dc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2f333dc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2f333dc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2f333dc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2f333dc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2f333dc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2f333dc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2f333dc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2f333dc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2f333dc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2f333dc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2f333dc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2f333dc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js/js_cookies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Заняття №16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Бєлкін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 array to JSON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64100" y="847675"/>
            <a:ext cx="8520600" cy="3840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"Alex"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"Robert"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peopleInJSONFormat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peopleInJSONFormat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peopleInJSONFormat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JSON to JS array 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peopleInJSONFormat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'[{"name":"Alex","age":30},{"name":"Robert","age":20}]'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peopleInJSONFormat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peopleInJSONFormat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peopleInJSONFormat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people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 та Домашнє завдання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64100" y="847675"/>
            <a:ext cx="85206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Модифікувати інтернет-магазин таким чином, щоб була можливість подивитись всі попередні збереженні замовлення на окремій сторінці (навіть після оновлення)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Додати на основну сторінку додатково кнопку “Мої замовлення”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Після кліку на “Мої замовлення” - зникають категорії та все інше, відображається список всіх замовлень поточного користувача - (дата, назва товара, ціна) і кнопка “назад”, щоб повернутись назад до списку категорій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Якщо замовлень немає - відображати певне повідомлення “Замовлень немає”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ru"/>
              <a:t>опціонально: Після кліку на замовлення - </a:t>
            </a:r>
            <a:r>
              <a:rPr i="1" lang="ru"/>
              <a:t>відобразити</a:t>
            </a:r>
            <a:r>
              <a:rPr i="1" lang="ru"/>
              <a:t> деталі замовлення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Реалізувати функціонал видалення замовлення із списку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Зберігання даних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клієнтській стороні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Cookies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Дані, що зберігаються в браузері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Також вони доступні і на сервері на читання та змінення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Це рядок у форматі “name=value; expires_on; path;.....”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Користувач має дозволити сайту використання cookies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Інтерфейс взаємодії з cookies в JavaScript дуже незручний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198100" y="4354625"/>
            <a:ext cx="37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https://www.w3schools.com/js/js_cookies.asp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64100" y="847675"/>
            <a:ext cx="8520600" cy="4220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</a:rPr>
              <a:t>document.cookie =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</a:rPr>
              <a:t>"username=John Doe; expires=Thu, 18 Dec 2024 12:00:00 UTC; theme=dark; lang=ua"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setCookie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'firstName'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'Max'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setCookie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expirationDays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expires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getDate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expirationDays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cookie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expires=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expires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getDate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days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milisecondsInDay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ru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ru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ru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daysFromNowInMsec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milisecondsInDay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days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getTime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daysFromNowInMsec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console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toUTCString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toUTCString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Sat, 15 Jun 2024 15:27:56 GMT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Local Storage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Дані недоступні серверу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Зберігаються в браузері на боці користувача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Ключ - Значення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Значення - тільки рядок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~5Mb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'item1'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'value1'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'item2'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'value Value value'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'item1'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'item2'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removeItem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'item1'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Session Storage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Аналогічний Local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Існує до момента закриття сторінки, потім видаляється повністю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'item1'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'value1'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'item1'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removeItem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'item1'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 JSON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6A8759"/>
                </a:solidFill>
                <a:highlight>
                  <a:srgbClr val="2B2B2B"/>
                </a:highlight>
              </a:rPr>
              <a:t>‘[{"name":"Alex","age":30},{"name":"Robert","age":20}]’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