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62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5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7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924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2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1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2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9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4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6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5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8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2018-06-16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8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learn-active-directory-management-in-a-month-of-lunches" TargetMode="External"/><Relationship Id="rId2" Type="http://schemas.openxmlformats.org/officeDocument/2006/relationships/hyperlink" Target="https://docs.microsoft.com/en-us/windows-server/identity/ad-ds/get-started/virtual-dc/active-directory-domain-services-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14C-13E0-48FC-A53F-8DE11A7B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01853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Milwaukee PowerShell User Group</a:t>
            </a:r>
            <a:br>
              <a:rPr lang="en-US" dirty="0"/>
            </a:br>
            <a:r>
              <a:rPr lang="en-US" sz="3600" dirty="0"/>
              <a:t>-Jacob Kratt</a:t>
            </a:r>
            <a:br>
              <a:rPr lang="en-US" dirty="0"/>
            </a:br>
            <a:r>
              <a:rPr lang="en-US" sz="2800" dirty="0"/>
              <a:t>-Access Administration –Aurora Healthcare</a:t>
            </a:r>
            <a:br>
              <a:rPr lang="en-US" sz="2800" dirty="0"/>
            </a:br>
            <a:r>
              <a:rPr lang="en-US" sz="2800" dirty="0"/>
              <a:t>-https://github.com/</a:t>
            </a:r>
            <a:r>
              <a:rPr lang="en-US" sz="2800" dirty="0" err="1"/>
              <a:t>armentpau</a:t>
            </a:r>
            <a:r>
              <a:rPr lang="en-US" sz="2800" dirty="0"/>
              <a:t>/</a:t>
            </a:r>
            <a:r>
              <a:rPr lang="en-US" sz="2800" dirty="0" err="1"/>
              <a:t>PWSHMilwaukee</a:t>
            </a:r>
            <a:r>
              <a:rPr lang="en-US" sz="2800" dirty="0"/>
              <a:t>/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DBC70-44A9-4373-A51D-97D331210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 5</a:t>
            </a:r>
            <a:r>
              <a:rPr lang="en-US" sz="36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th, 2018 – Active Directory and PowerShell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2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A41B-F666-4116-90C1-E6015EE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E0C7-259B-45E2-8A09-57009A12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Active Directory</a:t>
            </a:r>
          </a:p>
          <a:p>
            <a:r>
              <a:rPr lang="en-US" dirty="0">
                <a:hlinkClick r:id="rId2"/>
              </a:rPr>
              <a:t>https://docs.microsoft.com/en-us/windows-server/identity/ad-ds/get-started/virtual-dc/active-directory-domain-services-overview</a:t>
            </a:r>
            <a:endParaRPr lang="en-US" dirty="0"/>
          </a:p>
          <a:p>
            <a:r>
              <a:rPr lang="en-US" dirty="0"/>
              <a:t>Also: Learn Active Directory in a Month of Lunches - </a:t>
            </a:r>
            <a:r>
              <a:rPr lang="en-US" dirty="0" err="1"/>
              <a:t>Siddaway</a:t>
            </a:r>
            <a:endParaRPr lang="en-US" dirty="0"/>
          </a:p>
          <a:p>
            <a:r>
              <a:rPr lang="en-US" dirty="0">
                <a:hlinkClick r:id="rId3"/>
              </a:rPr>
              <a:t>https://www.manning.com/books/learn-active-directory-management-in-a-month-of-lunches</a:t>
            </a:r>
            <a:endParaRPr lang="en-US" dirty="0"/>
          </a:p>
          <a:p>
            <a:r>
              <a:rPr lang="en-US" dirty="0"/>
              <a:t>Do you have an object with access to features on the network / domain?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19D5-A5C8-409B-8A7E-4FE1D5B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&amp; PowerShell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3252-B222-4F7F-AF4C-4BC9E919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AD Users (in mass)</a:t>
            </a:r>
          </a:p>
          <a:p>
            <a:pPr lvl="1"/>
            <a:r>
              <a:rPr lang="en-US" dirty="0"/>
              <a:t>Splatting (available in Windows PowerShell Version 3)</a:t>
            </a:r>
          </a:p>
          <a:p>
            <a:r>
              <a:rPr lang="en-US" dirty="0"/>
              <a:t>Creating AD Groups</a:t>
            </a:r>
          </a:p>
          <a:p>
            <a:r>
              <a:rPr lang="en-US" dirty="0"/>
              <a:t>Finding Users</a:t>
            </a:r>
          </a:p>
          <a:p>
            <a:pPr lvl="1"/>
            <a:r>
              <a:rPr lang="en-US" dirty="0"/>
              <a:t>by Filter; -Filter param</a:t>
            </a:r>
          </a:p>
          <a:p>
            <a:pPr lvl="1"/>
            <a:r>
              <a:rPr lang="en-US" dirty="0"/>
              <a:t>by OU ; -</a:t>
            </a:r>
            <a:r>
              <a:rPr lang="en-US" dirty="0" err="1"/>
              <a:t>searchbase</a:t>
            </a:r>
            <a:r>
              <a:rPr lang="en-US" dirty="0"/>
              <a:t> param</a:t>
            </a:r>
          </a:p>
          <a:p>
            <a:r>
              <a:rPr lang="en-US" dirty="0"/>
              <a:t>AD User default Properties</a:t>
            </a:r>
          </a:p>
          <a:p>
            <a:pPr lvl="1"/>
            <a:r>
              <a:rPr lang="en-US" dirty="0"/>
              <a:t>Properties * in mass jobs</a:t>
            </a:r>
          </a:p>
        </p:txBody>
      </p:sp>
    </p:spTree>
    <p:extLst>
      <p:ext uri="{BB962C8B-B14F-4D97-AF65-F5344CB8AC3E}">
        <p14:creationId xmlns:p14="http://schemas.microsoft.com/office/powerpoint/2010/main" val="35142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3E60-D267-473D-9870-C53144C8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&amp; PowerShell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8BAB-6AE8-4A84-BC79-DD19D22E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9751"/>
            <a:ext cx="8761413" cy="4180114"/>
          </a:xfrm>
        </p:spPr>
        <p:txBody>
          <a:bodyPr>
            <a:normAutofit/>
          </a:bodyPr>
          <a:lstStyle/>
          <a:p>
            <a:r>
              <a:rPr lang="en-US" dirty="0"/>
              <a:t>Pulling AD Group Members</a:t>
            </a:r>
          </a:p>
          <a:p>
            <a:pPr lvl="1"/>
            <a:r>
              <a:rPr lang="en-US" dirty="0"/>
              <a:t>default method; </a:t>
            </a:r>
          </a:p>
          <a:p>
            <a:pPr lvl="1"/>
            <a:r>
              <a:rPr lang="en-US" dirty="0"/>
              <a:t>limitations of Get-</a:t>
            </a:r>
            <a:r>
              <a:rPr lang="en-US" dirty="0" err="1"/>
              <a:t>ADGroupMember</a:t>
            </a:r>
            <a:endParaRPr lang="en-US" dirty="0"/>
          </a:p>
          <a:p>
            <a:pPr lvl="2"/>
            <a:r>
              <a:rPr lang="en-US" dirty="0"/>
              <a:t>1500 member limit</a:t>
            </a:r>
          </a:p>
          <a:p>
            <a:pPr lvl="1"/>
            <a:r>
              <a:rPr lang="en-US" dirty="0"/>
              <a:t>creating a custom function as a nice workaround</a:t>
            </a:r>
          </a:p>
          <a:p>
            <a:r>
              <a:rPr lang="en-US" dirty="0"/>
              <a:t>Adding AD Group Members</a:t>
            </a:r>
          </a:p>
          <a:p>
            <a:pPr lvl="1"/>
            <a:r>
              <a:rPr lang="en-US" dirty="0"/>
              <a:t>Default behavior of Add-</a:t>
            </a:r>
            <a:r>
              <a:rPr lang="en-US" dirty="0" err="1"/>
              <a:t>ADGroupMember</a:t>
            </a:r>
            <a:endParaRPr lang="en-US" dirty="0"/>
          </a:p>
          <a:p>
            <a:pPr lvl="1"/>
            <a:r>
              <a:rPr lang="en-US" dirty="0"/>
              <a:t>Creating a custom function as ‘another’ nice workaround</a:t>
            </a:r>
          </a:p>
          <a:p>
            <a:pPr lvl="1"/>
            <a:r>
              <a:rPr lang="en-US" dirty="0"/>
              <a:t>Adding New Users to AD Groups at creation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psdefaultparametervalues</a:t>
            </a:r>
            <a:r>
              <a:rPr lang="en-US" dirty="0"/>
              <a:t> and DC replication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</TotalTime>
  <Words>179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Milwaukee PowerShell User Group -Jacob Kratt -Access Administration –Aurora Healthcare -https://github.com/armentpau/PWSHMilwaukee/ </vt:lpstr>
      <vt:lpstr>Welcome </vt:lpstr>
      <vt:lpstr>AD &amp; PowerShell Outline</vt:lpstr>
      <vt:lpstr>AD &amp; PowerShell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Milwaukee PowerShell Users Group</dc:title>
  <dc:creator>Jacob K</dc:creator>
  <cp:lastModifiedBy>Jacob K</cp:lastModifiedBy>
  <cp:revision>11</cp:revision>
  <dcterms:created xsi:type="dcterms:W3CDTF">2018-06-03T17:48:15Z</dcterms:created>
  <dcterms:modified xsi:type="dcterms:W3CDTF">2018-06-16T17:44:04Z</dcterms:modified>
</cp:coreProperties>
</file>