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5BB2B060-D9BB-4E5F-93C6-50684ACD93EE}">
          <p14:sldIdLst/>
        </p14:section>
        <p14:section name="Git Essentials" id="{ED912B1F-FFD6-4A3F-A51C-99FAD5C440E9}">
          <p14:sldIdLst>
            <p14:sldId id="256"/>
            <p14:sldId id="257"/>
            <p14:sldId id="259"/>
            <p14:sldId id="260"/>
          </p14:sldIdLst>
        </p14:section>
        <p14:section name="Additional Resources" id="{B38DF290-A22F-4336-8B62-2532D5BF181E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PaulDeArment\Documents\Repos\PWSHMilwaukee\2018\Oct%202%20-%202018%20-%20Git%20Essentials\GitEssentialsIntro.pptx#-1,1,PowerPoint Present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github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2FC8-1350-4F12-B217-CCCF4872B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94BAE-9CAC-42EA-96BB-EFB4D3A6A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PWSHMIlwaukee</a:t>
            </a:r>
            <a:endParaRPr lang="en-US" dirty="0"/>
          </a:p>
          <a:p>
            <a:r>
              <a:rPr lang="en-US" dirty="0"/>
              <a:t>10/2/2018</a:t>
            </a:r>
          </a:p>
        </p:txBody>
      </p:sp>
      <p:sp>
        <p:nvSpPr>
          <p:cNvPr id="5" name="Action Button: Blank 4">
            <a:hlinkClick r:id="rId2" action="ppaction://hlinkpres?slideindex=1&amp;slidetitle=PowerPoint Presentation" highlightClick="1"/>
            <a:extLst>
              <a:ext uri="{FF2B5EF4-FFF2-40B4-BE49-F238E27FC236}">
                <a16:creationId xmlns:a16="http://schemas.microsoft.com/office/drawing/2014/main" id="{C24FDA52-4B61-4F37-8D6A-C74BB078B266}"/>
              </a:ext>
            </a:extLst>
          </p:cNvPr>
          <p:cNvSpPr/>
          <p:nvPr/>
        </p:nvSpPr>
        <p:spPr>
          <a:xfrm>
            <a:off x="6225501" y="47378"/>
            <a:ext cx="5966499" cy="681062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73A4-5883-4652-8DCE-E185A9BD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874D-D8BB-47B9-82B2-F827FD48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going to make a few assumptions</a:t>
            </a:r>
          </a:p>
          <a:p>
            <a:pPr lvl="1"/>
            <a:r>
              <a:rPr lang="en-US" dirty="0"/>
              <a:t>You have not used GIT extensively </a:t>
            </a:r>
          </a:p>
          <a:p>
            <a:pPr lvl="1"/>
            <a:r>
              <a:rPr lang="en-US" dirty="0"/>
              <a:t>You have git and/or git GUI client installed</a:t>
            </a:r>
          </a:p>
        </p:txBody>
      </p:sp>
    </p:spTree>
    <p:extLst>
      <p:ext uri="{BB962C8B-B14F-4D97-AF65-F5344CB8AC3E}">
        <p14:creationId xmlns:p14="http://schemas.microsoft.com/office/powerpoint/2010/main" val="143457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1343-6558-421A-B9D0-28A7F066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E4C0-EF21-4E5B-B033-26541107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845372" cy="3541714"/>
          </a:xfrm>
        </p:spPr>
        <p:txBody>
          <a:bodyPr/>
          <a:lstStyle/>
          <a:p>
            <a:r>
              <a:rPr lang="en-US" dirty="0"/>
              <a:t>Clone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Changing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1F38B-B52F-4318-87EC-2EA274EF85C0}"/>
              </a:ext>
            </a:extLst>
          </p:cNvPr>
          <p:cNvSpPr txBox="1"/>
          <p:nvPr/>
        </p:nvSpPr>
        <p:spPr>
          <a:xfrm>
            <a:off x="3986785" y="5157215"/>
            <a:ext cx="2218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AKA Checkout</a:t>
            </a:r>
          </a:p>
        </p:txBody>
      </p:sp>
    </p:spTree>
    <p:extLst>
      <p:ext uri="{BB962C8B-B14F-4D97-AF65-F5344CB8AC3E}">
        <p14:creationId xmlns:p14="http://schemas.microsoft.com/office/powerpoint/2010/main" val="315032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9970-ABFE-4D34-842C-5356FFF4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75719-0D71-4E15-9DA5-BF0B3524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6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07C7-8DE5-4386-9CBB-BD4CB719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3C19-DBC7-41ED-835F-76B07D17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Essentials </a:t>
            </a:r>
            <a:r>
              <a:rPr lang="en-US" dirty="0" err="1"/>
              <a:t>Ebook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https://git-scm.com/book/en/v2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Training</a:t>
            </a:r>
          </a:p>
          <a:p>
            <a:pPr lvl="1"/>
            <a:r>
              <a:rPr lang="en-US" dirty="0">
                <a:hlinkClick r:id="rId3"/>
              </a:rPr>
              <a:t>https://training.github.com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1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68</TotalTime>
  <Words>68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Git Essentials</vt:lpstr>
      <vt:lpstr>Before we start</vt:lpstr>
      <vt:lpstr>Basic commands</vt:lpstr>
      <vt:lpstr>Demo Time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Essentials</dc:title>
  <dc:creator>Paul DeArment</dc:creator>
  <cp:lastModifiedBy>Paul DeArment</cp:lastModifiedBy>
  <cp:revision>16</cp:revision>
  <dcterms:created xsi:type="dcterms:W3CDTF">2018-09-24T02:17:50Z</dcterms:created>
  <dcterms:modified xsi:type="dcterms:W3CDTF">2018-10-02T00:08:39Z</dcterms:modified>
</cp:coreProperties>
</file>