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9" r:id="rId2"/>
    <p:sldId id="257" r:id="rId3"/>
    <p:sldId id="256" r:id="rId4"/>
    <p:sldId id="262" r:id="rId5"/>
    <p:sldId id="258" r:id="rId6"/>
    <p:sldId id="267" r:id="rId7"/>
    <p:sldId id="260" r:id="rId8"/>
    <p:sldId id="274" r:id="rId9"/>
    <p:sldId id="265" r:id="rId10"/>
    <p:sldId id="266" r:id="rId11"/>
    <p:sldId id="269" r:id="rId12"/>
    <p:sldId id="268" r:id="rId13"/>
    <p:sldId id="261" r:id="rId14"/>
    <p:sldId id="271" r:id="rId15"/>
    <p:sldId id="270" r:id="rId16"/>
    <p:sldId id="263" r:id="rId17"/>
    <p:sldId id="26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27A6048B-964F-46CB-B76B-4BDA35569BB7}">
          <p14:sldIdLst/>
        </p14:section>
        <p14:section name="Announcments" id="{82EADDAE-59F7-465E-8CBD-9ED31EBFE065}">
          <p14:sldIdLst>
            <p14:sldId id="259"/>
          </p14:sldIdLst>
        </p14:section>
        <p14:section name="PowershellSaturdayAnnouncment" id="{53126426-D331-491C-AFF3-94A33B9B9CF8}">
          <p14:sldIdLst>
            <p14:sldId id="257"/>
          </p14:sldIdLst>
        </p14:section>
        <p14:section name="Title" id="{432A673B-EF9E-4E3A-A867-33FEABD0A0FF}">
          <p14:sldIdLst>
            <p14:sldId id="256"/>
            <p14:sldId id="262"/>
          </p14:sldIdLst>
        </p14:section>
        <p14:section name="Roadmap" id="{8D238BBC-5877-428F-AD97-BC1625407A11}">
          <p14:sldIdLst>
            <p14:sldId id="258"/>
            <p14:sldId id="267"/>
            <p14:sldId id="260"/>
            <p14:sldId id="274"/>
            <p14:sldId id="265"/>
            <p14:sldId id="266"/>
            <p14:sldId id="269"/>
            <p14:sldId id="268"/>
            <p14:sldId id="261"/>
            <p14:sldId id="271"/>
            <p14:sldId id="270"/>
            <p14:sldId id="263"/>
            <p14:sldId id="264"/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hyperlink" Target="https://github.com/theJasonHelmick/PS-AutoLab-Env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JasonHelmick/PS-AutoLab-Env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335C7-6548-4411-8429-8E6656E66E98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19CDCC-764A-4DF8-BFF3-9292BF71946F}">
      <dgm:prSet/>
      <dgm:spPr/>
      <dgm:t>
        <a:bodyPr/>
        <a:lstStyle/>
        <a:p>
          <a:pPr>
            <a:defRPr b="1"/>
          </a:pPr>
          <a:r>
            <a:rPr lang="en-US"/>
            <a:t>Server 2016 Domain Controller</a:t>
          </a:r>
        </a:p>
      </dgm:t>
    </dgm:pt>
    <dgm:pt modelId="{DF36B229-FFF5-4251-BCC0-01D4B12C6826}" type="parTrans" cxnId="{F5DF8595-999F-4EB4-BFAA-DE87E8D2AB62}">
      <dgm:prSet/>
      <dgm:spPr/>
      <dgm:t>
        <a:bodyPr/>
        <a:lstStyle/>
        <a:p>
          <a:endParaRPr lang="en-US"/>
        </a:p>
      </dgm:t>
    </dgm:pt>
    <dgm:pt modelId="{1E22EC06-53E7-4174-94B4-85C8A3834854}" type="sibTrans" cxnId="{F5DF8595-999F-4EB4-BFAA-DE87E8D2AB62}">
      <dgm:prSet/>
      <dgm:spPr/>
      <dgm:t>
        <a:bodyPr/>
        <a:lstStyle/>
        <a:p>
          <a:endParaRPr lang="en-US"/>
        </a:p>
      </dgm:t>
    </dgm:pt>
    <dgm:pt modelId="{5121B7DB-3CF0-4D2C-8DD7-381851DA20C4}">
      <dgm:prSet custT="1"/>
      <dgm:spPr/>
      <dgm:t>
        <a:bodyPr/>
        <a:lstStyle/>
        <a:p>
          <a:r>
            <a:rPr lang="en-US" sz="2400" dirty="0"/>
            <a:t>Core Install</a:t>
          </a:r>
        </a:p>
      </dgm:t>
    </dgm:pt>
    <dgm:pt modelId="{B9A0D5D8-686D-4410-B4A7-7EE7C1627F5E}" type="parTrans" cxnId="{81CB1E83-79C9-42B2-A605-7D2B777D5898}">
      <dgm:prSet/>
      <dgm:spPr/>
      <dgm:t>
        <a:bodyPr/>
        <a:lstStyle/>
        <a:p>
          <a:endParaRPr lang="en-US"/>
        </a:p>
      </dgm:t>
    </dgm:pt>
    <dgm:pt modelId="{F5713E40-9527-4DD1-9C86-D52FB43C6482}" type="sibTrans" cxnId="{81CB1E83-79C9-42B2-A605-7D2B777D5898}">
      <dgm:prSet/>
      <dgm:spPr/>
      <dgm:t>
        <a:bodyPr/>
        <a:lstStyle/>
        <a:p>
          <a:endParaRPr lang="en-US"/>
        </a:p>
      </dgm:t>
    </dgm:pt>
    <dgm:pt modelId="{9E5E3504-B459-4DCA-BE33-0B04CED9B643}">
      <dgm:prSet custT="1"/>
      <dgm:spPr/>
      <dgm:t>
        <a:bodyPr/>
        <a:lstStyle/>
        <a:p>
          <a:r>
            <a:rPr lang="en-US" sz="2400" dirty="0"/>
            <a:t>Version 1607</a:t>
          </a:r>
        </a:p>
      </dgm:t>
    </dgm:pt>
    <dgm:pt modelId="{4F93D5BC-1099-4F48-A923-511F7866C049}" type="parTrans" cxnId="{857CBE99-F85D-4168-9840-D578270E4353}">
      <dgm:prSet/>
      <dgm:spPr/>
      <dgm:t>
        <a:bodyPr/>
        <a:lstStyle/>
        <a:p>
          <a:endParaRPr lang="en-US"/>
        </a:p>
      </dgm:t>
    </dgm:pt>
    <dgm:pt modelId="{AFD60333-CCEC-4119-9961-FED3F41ADA66}" type="sibTrans" cxnId="{857CBE99-F85D-4168-9840-D578270E4353}">
      <dgm:prSet/>
      <dgm:spPr/>
      <dgm:t>
        <a:bodyPr/>
        <a:lstStyle/>
        <a:p>
          <a:endParaRPr lang="en-US"/>
        </a:p>
      </dgm:t>
    </dgm:pt>
    <dgm:pt modelId="{92E8B745-CC41-40FC-AA0B-BB61A439DCC5}">
      <dgm:prSet custT="1"/>
      <dgm:spPr/>
      <dgm:t>
        <a:bodyPr/>
        <a:lstStyle/>
        <a:p>
          <a:r>
            <a:rPr lang="en-US" sz="2400"/>
            <a:t>Built with PSAutoLab</a:t>
          </a:r>
        </a:p>
      </dgm:t>
    </dgm:pt>
    <dgm:pt modelId="{9DD6BCCA-0BDE-4DA5-803E-99E7F25C1D98}" type="parTrans" cxnId="{8EFBBF26-12D0-4EAA-B6AF-FE3BDDE5A68D}">
      <dgm:prSet/>
      <dgm:spPr/>
      <dgm:t>
        <a:bodyPr/>
        <a:lstStyle/>
        <a:p>
          <a:endParaRPr lang="en-US"/>
        </a:p>
      </dgm:t>
    </dgm:pt>
    <dgm:pt modelId="{B1E745EC-13AE-4E07-B121-37E1E79D474A}" type="sibTrans" cxnId="{8EFBBF26-12D0-4EAA-B6AF-FE3BDDE5A68D}">
      <dgm:prSet/>
      <dgm:spPr/>
      <dgm:t>
        <a:bodyPr/>
        <a:lstStyle/>
        <a:p>
          <a:endParaRPr lang="en-US"/>
        </a:p>
      </dgm:t>
    </dgm:pt>
    <dgm:pt modelId="{9F94009B-0FDA-4008-BF8C-93EAEE1B161F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1"/>
            </a:rPr>
            <a:t>https://github.com/theJasonHelmick/PS-AutoLab-Env</a:t>
          </a:r>
          <a:r>
            <a:rPr lang="en-US" sz="2400" dirty="0"/>
            <a:t>	</a:t>
          </a:r>
        </a:p>
      </dgm:t>
    </dgm:pt>
    <dgm:pt modelId="{529E4658-34F5-4469-990F-8BBBE762D494}" type="parTrans" cxnId="{09DB404A-5683-49F0-B4C6-18F188C315DB}">
      <dgm:prSet/>
      <dgm:spPr/>
      <dgm:t>
        <a:bodyPr/>
        <a:lstStyle/>
        <a:p>
          <a:endParaRPr lang="en-US"/>
        </a:p>
      </dgm:t>
    </dgm:pt>
    <dgm:pt modelId="{4829AD40-4FC4-4633-9C8B-E3B5F13A35C3}" type="sibTrans" cxnId="{09DB404A-5683-49F0-B4C6-18F188C315DB}">
      <dgm:prSet/>
      <dgm:spPr/>
      <dgm:t>
        <a:bodyPr/>
        <a:lstStyle/>
        <a:p>
          <a:endParaRPr lang="en-US"/>
        </a:p>
      </dgm:t>
    </dgm:pt>
    <dgm:pt modelId="{127F856E-9DC4-45CA-9C12-1C2DA34A4FA8}">
      <dgm:prSet/>
      <dgm:spPr/>
      <dgm:t>
        <a:bodyPr/>
        <a:lstStyle/>
        <a:p>
          <a:pPr>
            <a:defRPr b="1"/>
          </a:pPr>
          <a:r>
            <a:rPr lang="en-US"/>
            <a:t>Windows 10</a:t>
          </a:r>
        </a:p>
      </dgm:t>
    </dgm:pt>
    <dgm:pt modelId="{CAFD00B0-4C68-4428-9D9F-00078E34CFD2}" type="parTrans" cxnId="{728CA483-EF03-4D29-ACE3-7BEFDA446D9F}">
      <dgm:prSet/>
      <dgm:spPr/>
      <dgm:t>
        <a:bodyPr/>
        <a:lstStyle/>
        <a:p>
          <a:endParaRPr lang="en-US"/>
        </a:p>
      </dgm:t>
    </dgm:pt>
    <dgm:pt modelId="{AB9654FB-0706-460C-8291-8E84C2C821BF}" type="sibTrans" cxnId="{728CA483-EF03-4D29-ACE3-7BEFDA446D9F}">
      <dgm:prSet/>
      <dgm:spPr/>
      <dgm:t>
        <a:bodyPr/>
        <a:lstStyle/>
        <a:p>
          <a:endParaRPr lang="en-US"/>
        </a:p>
      </dgm:t>
    </dgm:pt>
    <dgm:pt modelId="{380E1631-8CFB-44C6-97AD-3C22076F43F5}">
      <dgm:prSet custT="1"/>
      <dgm:spPr/>
      <dgm:t>
        <a:bodyPr/>
        <a:lstStyle/>
        <a:p>
          <a:r>
            <a:rPr lang="en-US" sz="2400" dirty="0"/>
            <a:t>Version 1803</a:t>
          </a:r>
        </a:p>
      </dgm:t>
    </dgm:pt>
    <dgm:pt modelId="{D5B3EAE6-1419-444B-852E-0CFF25A71D75}" type="parTrans" cxnId="{5A8D3B37-468F-42B0-B2DC-73147296C0F9}">
      <dgm:prSet/>
      <dgm:spPr/>
      <dgm:t>
        <a:bodyPr/>
        <a:lstStyle/>
        <a:p>
          <a:endParaRPr lang="en-US"/>
        </a:p>
      </dgm:t>
    </dgm:pt>
    <dgm:pt modelId="{E406BCA2-7A09-4C7A-A32F-B76EC8313341}" type="sibTrans" cxnId="{5A8D3B37-468F-42B0-B2DC-73147296C0F9}">
      <dgm:prSet/>
      <dgm:spPr/>
      <dgm:t>
        <a:bodyPr/>
        <a:lstStyle/>
        <a:p>
          <a:endParaRPr lang="en-US"/>
        </a:p>
      </dgm:t>
    </dgm:pt>
    <dgm:pt modelId="{2097BA5E-18BD-4F87-9AC6-7A5DE56CE0D1}">
      <dgm:prSet custT="1"/>
      <dgm:spPr/>
      <dgm:t>
        <a:bodyPr/>
        <a:lstStyle/>
        <a:p>
          <a:r>
            <a:rPr lang="en-US" sz="2400" dirty="0"/>
            <a:t>Windows </a:t>
          </a:r>
          <a:r>
            <a:rPr lang="en-US" sz="2400" dirty="0" err="1"/>
            <a:t>Powershell</a:t>
          </a:r>
          <a:r>
            <a:rPr lang="en-US" sz="2400" dirty="0"/>
            <a:t> 5.1</a:t>
          </a:r>
        </a:p>
      </dgm:t>
    </dgm:pt>
    <dgm:pt modelId="{6F9EC90C-1953-424D-8019-6AD428A2DE07}" type="parTrans" cxnId="{AAF5274A-9685-4F48-AFA1-D034BBB38797}">
      <dgm:prSet/>
      <dgm:spPr/>
      <dgm:t>
        <a:bodyPr/>
        <a:lstStyle/>
        <a:p>
          <a:endParaRPr lang="en-US"/>
        </a:p>
      </dgm:t>
    </dgm:pt>
    <dgm:pt modelId="{3C67D915-3D46-44BD-B9B6-0F48279F7041}" type="sibTrans" cxnId="{AAF5274A-9685-4F48-AFA1-D034BBB38797}">
      <dgm:prSet/>
      <dgm:spPr/>
      <dgm:t>
        <a:bodyPr/>
        <a:lstStyle/>
        <a:p>
          <a:endParaRPr lang="en-US"/>
        </a:p>
      </dgm:t>
    </dgm:pt>
    <dgm:pt modelId="{040B57EC-F353-417D-8E44-FDC5758FC74D}">
      <dgm:prSet custT="1"/>
      <dgm:spPr/>
      <dgm:t>
        <a:bodyPr/>
        <a:lstStyle/>
        <a:p>
          <a:r>
            <a:rPr lang="en-US" sz="2400" dirty="0"/>
            <a:t>This would work with 6.X as well due to using enter-</a:t>
          </a:r>
          <a:r>
            <a:rPr lang="en-US" sz="2400" dirty="0" err="1"/>
            <a:t>pssession</a:t>
          </a:r>
          <a:endParaRPr lang="en-US" sz="2400" dirty="0"/>
        </a:p>
      </dgm:t>
    </dgm:pt>
    <dgm:pt modelId="{ACF5D3FF-1FAE-47B0-9A3E-4F16867D6F96}" type="parTrans" cxnId="{D9D1A450-1489-4DA5-A07E-AB6699E8C653}">
      <dgm:prSet/>
      <dgm:spPr/>
      <dgm:t>
        <a:bodyPr/>
        <a:lstStyle/>
        <a:p>
          <a:endParaRPr lang="en-US"/>
        </a:p>
      </dgm:t>
    </dgm:pt>
    <dgm:pt modelId="{9EB76218-B423-40D2-9506-A259CC2BE87F}" type="sibTrans" cxnId="{D9D1A450-1489-4DA5-A07E-AB6699E8C653}">
      <dgm:prSet/>
      <dgm:spPr/>
      <dgm:t>
        <a:bodyPr/>
        <a:lstStyle/>
        <a:p>
          <a:endParaRPr lang="en-US"/>
        </a:p>
      </dgm:t>
    </dgm:pt>
    <dgm:pt modelId="{2D49C5DC-F22D-4AA9-B149-C3EC38B624FD}" type="pres">
      <dgm:prSet presAssocID="{1A5335C7-6548-4411-8429-8E6656E66E98}" presName="root" presStyleCnt="0">
        <dgm:presLayoutVars>
          <dgm:dir/>
          <dgm:resizeHandles val="exact"/>
        </dgm:presLayoutVars>
      </dgm:prSet>
      <dgm:spPr/>
    </dgm:pt>
    <dgm:pt modelId="{BAB835F9-E2E0-45AE-AA74-0CA183FFAFC3}" type="pres">
      <dgm:prSet presAssocID="{1419CDCC-764A-4DF8-BFF3-9292BF71946F}" presName="compNode" presStyleCnt="0"/>
      <dgm:spPr/>
    </dgm:pt>
    <dgm:pt modelId="{2F67047F-7CD0-436E-9746-0A59E0A6B69D}" type="pres">
      <dgm:prSet presAssocID="{1419CDCC-764A-4DF8-BFF3-9292BF71946F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E1A343D-1228-4122-BB1A-CB9E177B3157}" type="pres">
      <dgm:prSet presAssocID="{1419CDCC-764A-4DF8-BFF3-9292BF71946F}" presName="iconSpace" presStyleCnt="0"/>
      <dgm:spPr/>
    </dgm:pt>
    <dgm:pt modelId="{241D4C02-4048-488A-9F80-FD48AC53D24D}" type="pres">
      <dgm:prSet presAssocID="{1419CDCC-764A-4DF8-BFF3-9292BF71946F}" presName="parTx" presStyleLbl="revTx" presStyleIdx="0" presStyleCnt="4">
        <dgm:presLayoutVars>
          <dgm:chMax val="0"/>
          <dgm:chPref val="0"/>
        </dgm:presLayoutVars>
      </dgm:prSet>
      <dgm:spPr/>
    </dgm:pt>
    <dgm:pt modelId="{64DDC671-6928-445D-A178-68B4856A464C}" type="pres">
      <dgm:prSet presAssocID="{1419CDCC-764A-4DF8-BFF3-9292BF71946F}" presName="txSpace" presStyleCnt="0"/>
      <dgm:spPr/>
    </dgm:pt>
    <dgm:pt modelId="{E29D149A-4679-47E5-8E9E-BD3E61F5B75D}" type="pres">
      <dgm:prSet presAssocID="{1419CDCC-764A-4DF8-BFF3-9292BF71946F}" presName="desTx" presStyleLbl="revTx" presStyleIdx="1" presStyleCnt="4">
        <dgm:presLayoutVars/>
      </dgm:prSet>
      <dgm:spPr/>
    </dgm:pt>
    <dgm:pt modelId="{9A9A5D60-A4E8-4C78-BBDA-BEA2DF1A00DC}" type="pres">
      <dgm:prSet presAssocID="{1E22EC06-53E7-4174-94B4-85C8A3834854}" presName="sibTrans" presStyleCnt="0"/>
      <dgm:spPr/>
    </dgm:pt>
    <dgm:pt modelId="{37A7BC41-B071-4D51-BB93-C4AA0B54306C}" type="pres">
      <dgm:prSet presAssocID="{127F856E-9DC4-45CA-9C12-1C2DA34A4FA8}" presName="compNode" presStyleCnt="0"/>
      <dgm:spPr/>
    </dgm:pt>
    <dgm:pt modelId="{6ED848FB-48D2-4C6F-A085-ECFF3986B644}" type="pres">
      <dgm:prSet presAssocID="{127F856E-9DC4-45CA-9C12-1C2DA34A4FA8}" presName="iconRect" presStyleLbl="node1" presStyleIdx="1" presStyleCnt="2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50610EB-9A75-4F8D-A9F4-C1DD1E558F78}" type="pres">
      <dgm:prSet presAssocID="{127F856E-9DC4-45CA-9C12-1C2DA34A4FA8}" presName="iconSpace" presStyleCnt="0"/>
      <dgm:spPr/>
    </dgm:pt>
    <dgm:pt modelId="{31310DD1-8CB0-47FF-9C69-029B8D855A6A}" type="pres">
      <dgm:prSet presAssocID="{127F856E-9DC4-45CA-9C12-1C2DA34A4FA8}" presName="parTx" presStyleLbl="revTx" presStyleIdx="2" presStyleCnt="4">
        <dgm:presLayoutVars>
          <dgm:chMax val="0"/>
          <dgm:chPref val="0"/>
        </dgm:presLayoutVars>
      </dgm:prSet>
      <dgm:spPr/>
    </dgm:pt>
    <dgm:pt modelId="{4CDABD1A-0148-4DFD-8EA5-1B3E733E371C}" type="pres">
      <dgm:prSet presAssocID="{127F856E-9DC4-45CA-9C12-1C2DA34A4FA8}" presName="txSpace" presStyleCnt="0"/>
      <dgm:spPr/>
    </dgm:pt>
    <dgm:pt modelId="{9DAF7A15-E3C5-464E-842E-72A7C1B5BB51}" type="pres">
      <dgm:prSet presAssocID="{127F856E-9DC4-45CA-9C12-1C2DA34A4FA8}" presName="desTx" presStyleLbl="revTx" presStyleIdx="3" presStyleCnt="4" custScaleX="98249" custLinFactNeighborX="15394" custLinFactNeighborY="-14594">
        <dgm:presLayoutVars/>
      </dgm:prSet>
      <dgm:spPr/>
    </dgm:pt>
  </dgm:ptLst>
  <dgm:cxnLst>
    <dgm:cxn modelId="{71A8601E-C267-4A36-985A-A1E873815D0D}" type="presOf" srcId="{2097BA5E-18BD-4F87-9AC6-7A5DE56CE0D1}" destId="{9DAF7A15-E3C5-464E-842E-72A7C1B5BB51}" srcOrd="0" destOrd="1" presId="urn:microsoft.com/office/officeart/2018/5/layout/CenteredIconLabelDescriptionList"/>
    <dgm:cxn modelId="{8EFBBF26-12D0-4EAA-B6AF-FE3BDDE5A68D}" srcId="{1419CDCC-764A-4DF8-BFF3-9292BF71946F}" destId="{92E8B745-CC41-40FC-AA0B-BB61A439DCC5}" srcOrd="2" destOrd="0" parTransId="{9DD6BCCA-0BDE-4DA5-803E-99E7F25C1D98}" sibTransId="{B1E745EC-13AE-4E07-B121-37E1E79D474A}"/>
    <dgm:cxn modelId="{5A8D3B37-468F-42B0-B2DC-73147296C0F9}" srcId="{127F856E-9DC4-45CA-9C12-1C2DA34A4FA8}" destId="{380E1631-8CFB-44C6-97AD-3C22076F43F5}" srcOrd="0" destOrd="0" parTransId="{D5B3EAE6-1419-444B-852E-0CFF25A71D75}" sibTransId="{E406BCA2-7A09-4C7A-A32F-B76EC8313341}"/>
    <dgm:cxn modelId="{3AD19A66-0B82-4357-975E-0FCEA11A3CFD}" type="presOf" srcId="{380E1631-8CFB-44C6-97AD-3C22076F43F5}" destId="{9DAF7A15-E3C5-464E-842E-72A7C1B5BB51}" srcOrd="0" destOrd="0" presId="urn:microsoft.com/office/officeart/2018/5/layout/CenteredIconLabelDescriptionList"/>
    <dgm:cxn modelId="{AAF5274A-9685-4F48-AFA1-D034BBB38797}" srcId="{127F856E-9DC4-45CA-9C12-1C2DA34A4FA8}" destId="{2097BA5E-18BD-4F87-9AC6-7A5DE56CE0D1}" srcOrd="1" destOrd="0" parTransId="{6F9EC90C-1953-424D-8019-6AD428A2DE07}" sibTransId="{3C67D915-3D46-44BD-B9B6-0F48279F7041}"/>
    <dgm:cxn modelId="{09DB404A-5683-49F0-B4C6-18F188C315DB}" srcId="{92E8B745-CC41-40FC-AA0B-BB61A439DCC5}" destId="{9F94009B-0FDA-4008-BF8C-93EAEE1B161F}" srcOrd="0" destOrd="0" parTransId="{529E4658-34F5-4469-990F-8BBBE762D494}" sibTransId="{4829AD40-4FC4-4633-9C8B-E3B5F13A35C3}"/>
    <dgm:cxn modelId="{D9D1A450-1489-4DA5-A07E-AB6699E8C653}" srcId="{2097BA5E-18BD-4F87-9AC6-7A5DE56CE0D1}" destId="{040B57EC-F353-417D-8E44-FDC5758FC74D}" srcOrd="0" destOrd="0" parTransId="{ACF5D3FF-1FAE-47B0-9A3E-4F16867D6F96}" sibTransId="{9EB76218-B423-40D2-9506-A259CC2BE87F}"/>
    <dgm:cxn modelId="{FFCC0872-4DB6-461C-A0C9-18D13D08780D}" type="presOf" srcId="{040B57EC-F353-417D-8E44-FDC5758FC74D}" destId="{9DAF7A15-E3C5-464E-842E-72A7C1B5BB51}" srcOrd="0" destOrd="2" presId="urn:microsoft.com/office/officeart/2018/5/layout/CenteredIconLabelDescriptionList"/>
    <dgm:cxn modelId="{81CB1E83-79C9-42B2-A605-7D2B777D5898}" srcId="{1419CDCC-764A-4DF8-BFF3-9292BF71946F}" destId="{5121B7DB-3CF0-4D2C-8DD7-381851DA20C4}" srcOrd="0" destOrd="0" parTransId="{B9A0D5D8-686D-4410-B4A7-7EE7C1627F5E}" sibTransId="{F5713E40-9527-4DD1-9C86-D52FB43C6482}"/>
    <dgm:cxn modelId="{728CA483-EF03-4D29-ACE3-7BEFDA446D9F}" srcId="{1A5335C7-6548-4411-8429-8E6656E66E98}" destId="{127F856E-9DC4-45CA-9C12-1C2DA34A4FA8}" srcOrd="1" destOrd="0" parTransId="{CAFD00B0-4C68-4428-9D9F-00078E34CFD2}" sibTransId="{AB9654FB-0706-460C-8291-8E84C2C821BF}"/>
    <dgm:cxn modelId="{4BC8338B-FDAD-41EE-915D-1F7E5B16F0AA}" type="presOf" srcId="{5121B7DB-3CF0-4D2C-8DD7-381851DA20C4}" destId="{E29D149A-4679-47E5-8E9E-BD3E61F5B75D}" srcOrd="0" destOrd="0" presId="urn:microsoft.com/office/officeart/2018/5/layout/CenteredIconLabelDescriptionList"/>
    <dgm:cxn modelId="{F5DF8595-999F-4EB4-BFAA-DE87E8D2AB62}" srcId="{1A5335C7-6548-4411-8429-8E6656E66E98}" destId="{1419CDCC-764A-4DF8-BFF3-9292BF71946F}" srcOrd="0" destOrd="0" parTransId="{DF36B229-FFF5-4251-BCC0-01D4B12C6826}" sibTransId="{1E22EC06-53E7-4174-94B4-85C8A3834854}"/>
    <dgm:cxn modelId="{857CBE99-F85D-4168-9840-D578270E4353}" srcId="{1419CDCC-764A-4DF8-BFF3-9292BF71946F}" destId="{9E5E3504-B459-4DCA-BE33-0B04CED9B643}" srcOrd="1" destOrd="0" parTransId="{4F93D5BC-1099-4F48-A923-511F7866C049}" sibTransId="{AFD60333-CCEC-4119-9961-FED3F41ADA66}"/>
    <dgm:cxn modelId="{B62FBEB1-959E-4902-BA09-F2E134718B91}" type="presOf" srcId="{127F856E-9DC4-45CA-9C12-1C2DA34A4FA8}" destId="{31310DD1-8CB0-47FF-9C69-029B8D855A6A}" srcOrd="0" destOrd="0" presId="urn:microsoft.com/office/officeart/2018/5/layout/CenteredIconLabelDescriptionList"/>
    <dgm:cxn modelId="{42928CBC-50B3-4CD5-9EBC-D7FA611757FB}" type="presOf" srcId="{1A5335C7-6548-4411-8429-8E6656E66E98}" destId="{2D49C5DC-F22D-4AA9-B149-C3EC38B624FD}" srcOrd="0" destOrd="0" presId="urn:microsoft.com/office/officeart/2018/5/layout/CenteredIconLabelDescriptionList"/>
    <dgm:cxn modelId="{C179DED5-665B-4668-AC81-C30E7A966B09}" type="presOf" srcId="{92E8B745-CC41-40FC-AA0B-BB61A439DCC5}" destId="{E29D149A-4679-47E5-8E9E-BD3E61F5B75D}" srcOrd="0" destOrd="2" presId="urn:microsoft.com/office/officeart/2018/5/layout/CenteredIconLabelDescriptionList"/>
    <dgm:cxn modelId="{80429DDB-7FEB-41CE-B241-6024D49BCC45}" type="presOf" srcId="{9E5E3504-B459-4DCA-BE33-0B04CED9B643}" destId="{E29D149A-4679-47E5-8E9E-BD3E61F5B75D}" srcOrd="0" destOrd="1" presId="urn:microsoft.com/office/officeart/2018/5/layout/CenteredIconLabelDescriptionList"/>
    <dgm:cxn modelId="{EBBD99DC-D413-4897-99BC-1E2AD97BB356}" type="presOf" srcId="{1419CDCC-764A-4DF8-BFF3-9292BF71946F}" destId="{241D4C02-4048-488A-9F80-FD48AC53D24D}" srcOrd="0" destOrd="0" presId="urn:microsoft.com/office/officeart/2018/5/layout/CenteredIconLabelDescriptionList"/>
    <dgm:cxn modelId="{E716E3EE-2EA2-4FC4-A97F-A1D622A5DF72}" type="presOf" srcId="{9F94009B-0FDA-4008-BF8C-93EAEE1B161F}" destId="{E29D149A-4679-47E5-8E9E-BD3E61F5B75D}" srcOrd="0" destOrd="3" presId="urn:microsoft.com/office/officeart/2018/5/layout/CenteredIconLabelDescriptionList"/>
    <dgm:cxn modelId="{3D5F9B08-60F6-4581-94B9-8A70DD2E574F}" type="presParOf" srcId="{2D49C5DC-F22D-4AA9-B149-C3EC38B624FD}" destId="{BAB835F9-E2E0-45AE-AA74-0CA183FFAFC3}" srcOrd="0" destOrd="0" presId="urn:microsoft.com/office/officeart/2018/5/layout/CenteredIconLabelDescriptionList"/>
    <dgm:cxn modelId="{0302071C-0AC7-4A92-806F-5880CA883E83}" type="presParOf" srcId="{BAB835F9-E2E0-45AE-AA74-0CA183FFAFC3}" destId="{2F67047F-7CD0-436E-9746-0A59E0A6B69D}" srcOrd="0" destOrd="0" presId="urn:microsoft.com/office/officeart/2018/5/layout/CenteredIconLabelDescriptionList"/>
    <dgm:cxn modelId="{28B2BDD4-05F9-4458-B0DA-C2182AC396CA}" type="presParOf" srcId="{BAB835F9-E2E0-45AE-AA74-0CA183FFAFC3}" destId="{FE1A343D-1228-4122-BB1A-CB9E177B3157}" srcOrd="1" destOrd="0" presId="urn:microsoft.com/office/officeart/2018/5/layout/CenteredIconLabelDescriptionList"/>
    <dgm:cxn modelId="{C3D93733-7522-4F09-A76B-FB024B2D0548}" type="presParOf" srcId="{BAB835F9-E2E0-45AE-AA74-0CA183FFAFC3}" destId="{241D4C02-4048-488A-9F80-FD48AC53D24D}" srcOrd="2" destOrd="0" presId="urn:microsoft.com/office/officeart/2018/5/layout/CenteredIconLabelDescriptionList"/>
    <dgm:cxn modelId="{14B94746-63D5-4908-A24C-6A7125E90CB4}" type="presParOf" srcId="{BAB835F9-E2E0-45AE-AA74-0CA183FFAFC3}" destId="{64DDC671-6928-445D-A178-68B4856A464C}" srcOrd="3" destOrd="0" presId="urn:microsoft.com/office/officeart/2018/5/layout/CenteredIconLabelDescriptionList"/>
    <dgm:cxn modelId="{FE8D9B8D-244F-49D2-A176-F7EC3506B7D4}" type="presParOf" srcId="{BAB835F9-E2E0-45AE-AA74-0CA183FFAFC3}" destId="{E29D149A-4679-47E5-8E9E-BD3E61F5B75D}" srcOrd="4" destOrd="0" presId="urn:microsoft.com/office/officeart/2018/5/layout/CenteredIconLabelDescriptionList"/>
    <dgm:cxn modelId="{B58D43D4-35C8-4ABC-BE4F-DA66F4159F75}" type="presParOf" srcId="{2D49C5DC-F22D-4AA9-B149-C3EC38B624FD}" destId="{9A9A5D60-A4E8-4C78-BBDA-BEA2DF1A00DC}" srcOrd="1" destOrd="0" presId="urn:microsoft.com/office/officeart/2018/5/layout/CenteredIconLabelDescriptionList"/>
    <dgm:cxn modelId="{32335CE3-003F-4CC7-8005-EE98C690A412}" type="presParOf" srcId="{2D49C5DC-F22D-4AA9-B149-C3EC38B624FD}" destId="{37A7BC41-B071-4D51-BB93-C4AA0B54306C}" srcOrd="2" destOrd="0" presId="urn:microsoft.com/office/officeart/2018/5/layout/CenteredIconLabelDescriptionList"/>
    <dgm:cxn modelId="{C892549C-2EE9-43C6-8891-B713524C2AB5}" type="presParOf" srcId="{37A7BC41-B071-4D51-BB93-C4AA0B54306C}" destId="{6ED848FB-48D2-4C6F-A085-ECFF3986B644}" srcOrd="0" destOrd="0" presId="urn:microsoft.com/office/officeart/2018/5/layout/CenteredIconLabelDescriptionList"/>
    <dgm:cxn modelId="{E6CA8D4A-E006-4D06-B716-6E83F878FCDF}" type="presParOf" srcId="{37A7BC41-B071-4D51-BB93-C4AA0B54306C}" destId="{850610EB-9A75-4F8D-A9F4-C1DD1E558F78}" srcOrd="1" destOrd="0" presId="urn:microsoft.com/office/officeart/2018/5/layout/CenteredIconLabelDescriptionList"/>
    <dgm:cxn modelId="{6E1729A8-9875-482A-B43E-C410D9FA69A8}" type="presParOf" srcId="{37A7BC41-B071-4D51-BB93-C4AA0B54306C}" destId="{31310DD1-8CB0-47FF-9C69-029B8D855A6A}" srcOrd="2" destOrd="0" presId="urn:microsoft.com/office/officeart/2018/5/layout/CenteredIconLabelDescriptionList"/>
    <dgm:cxn modelId="{FD5496BC-8A8F-44B0-9DC6-280BBD5EDBAE}" type="presParOf" srcId="{37A7BC41-B071-4D51-BB93-C4AA0B54306C}" destId="{4CDABD1A-0148-4DFD-8EA5-1B3E733E371C}" srcOrd="3" destOrd="0" presId="urn:microsoft.com/office/officeart/2018/5/layout/CenteredIconLabelDescriptionList"/>
    <dgm:cxn modelId="{99044EDC-2778-4748-8564-52604CF7B3EE}" type="presParOf" srcId="{37A7BC41-B071-4D51-BB93-C4AA0B54306C}" destId="{9DAF7A15-E3C5-464E-842E-72A7C1B5BB5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7047F-7CD0-436E-9746-0A59E0A6B69D}">
      <dsp:nvSpPr>
        <dsp:cNvPr id="0" name=""/>
        <dsp:cNvSpPr/>
      </dsp:nvSpPr>
      <dsp:spPr>
        <a:xfrm>
          <a:off x="1825729" y="0"/>
          <a:ext cx="1510523" cy="14505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1D4C02-4048-488A-9F80-FD48AC53D24D}">
      <dsp:nvSpPr>
        <dsp:cNvPr id="0" name=""/>
        <dsp:cNvSpPr/>
      </dsp:nvSpPr>
      <dsp:spPr>
        <a:xfrm>
          <a:off x="423100" y="1630218"/>
          <a:ext cx="4315781" cy="62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Server 2016 Domain Controller</a:t>
          </a:r>
        </a:p>
      </dsp:txBody>
      <dsp:txXfrm>
        <a:off x="423100" y="1630218"/>
        <a:ext cx="4315781" cy="621660"/>
      </dsp:txXfrm>
    </dsp:sp>
    <dsp:sp modelId="{E29D149A-4679-47E5-8E9E-BD3E61F5B75D}">
      <dsp:nvSpPr>
        <dsp:cNvPr id="0" name=""/>
        <dsp:cNvSpPr/>
      </dsp:nvSpPr>
      <dsp:spPr>
        <a:xfrm>
          <a:off x="423100" y="2335449"/>
          <a:ext cx="4315781" cy="201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Core Install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Version 1607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Built with PSAutoLab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hlinkClick xmlns:r="http://schemas.openxmlformats.org/officeDocument/2006/relationships" r:id="rId3"/>
            </a:rPr>
            <a:t>https://github.com/theJasonHelmick/PS-AutoLab-Env</a:t>
          </a:r>
          <a:r>
            <a:rPr lang="en-US" sz="2400" kern="1200" dirty="0"/>
            <a:t>	</a:t>
          </a:r>
        </a:p>
      </dsp:txBody>
      <dsp:txXfrm>
        <a:off x="423100" y="2335449"/>
        <a:ext cx="4315781" cy="2015888"/>
      </dsp:txXfrm>
    </dsp:sp>
    <dsp:sp modelId="{6ED848FB-48D2-4C6F-A085-ECFF3986B644}">
      <dsp:nvSpPr>
        <dsp:cNvPr id="0" name=""/>
        <dsp:cNvSpPr/>
      </dsp:nvSpPr>
      <dsp:spPr>
        <a:xfrm>
          <a:off x="6896772" y="0"/>
          <a:ext cx="1510523" cy="1450540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310DD1-8CB0-47FF-9C69-029B8D855A6A}">
      <dsp:nvSpPr>
        <dsp:cNvPr id="0" name=""/>
        <dsp:cNvSpPr/>
      </dsp:nvSpPr>
      <dsp:spPr>
        <a:xfrm>
          <a:off x="5494143" y="1630218"/>
          <a:ext cx="4315781" cy="62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Windows 10</a:t>
          </a:r>
        </a:p>
      </dsp:txBody>
      <dsp:txXfrm>
        <a:off x="5494143" y="1630218"/>
        <a:ext cx="4315781" cy="621660"/>
      </dsp:txXfrm>
    </dsp:sp>
    <dsp:sp modelId="{9DAF7A15-E3C5-464E-842E-72A7C1B5BB51}">
      <dsp:nvSpPr>
        <dsp:cNvPr id="0" name=""/>
        <dsp:cNvSpPr/>
      </dsp:nvSpPr>
      <dsp:spPr>
        <a:xfrm>
          <a:off x="5992813" y="2041251"/>
          <a:ext cx="4240211" cy="201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Version 1803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Windows </a:t>
          </a:r>
          <a:r>
            <a:rPr lang="en-US" sz="2400" kern="1200" dirty="0" err="1"/>
            <a:t>Powershell</a:t>
          </a:r>
          <a:r>
            <a:rPr lang="en-US" sz="2400" kern="1200" dirty="0"/>
            <a:t> 5.1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This would work with 6.X as well due to using enter-</a:t>
          </a:r>
          <a:r>
            <a:rPr lang="en-US" sz="2400" kern="1200" dirty="0" err="1"/>
            <a:t>pssession</a:t>
          </a:r>
          <a:endParaRPr lang="en-US" sz="2400" kern="1200" dirty="0"/>
        </a:p>
      </dsp:txBody>
      <dsp:txXfrm>
        <a:off x="5992813" y="2041251"/>
        <a:ext cx="4240211" cy="2015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6832C-B2AA-48AD-B19C-15460041897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8B6E8-C19C-4369-A750-A70E00B7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950-E243-4C97-B234-422B5429DC18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F67-8549-410F-9FB6-98C169890A86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A9D3-13E6-409E-A2DA-6B4E90286909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7303-3556-4D64-A361-42995493033D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3241-4C9A-4D1C-9015-BD51A3B76543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7D91-04DA-4C70-AD71-00E92CDDF0E1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B40A-5FDB-4DF7-9BCE-336F5540CBE5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3B7E-913C-45E7-A1C9-C3533C0A499F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A09-2B0A-4B1A-942F-109EDF920F68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676B-DAFF-466F-A8FA-D683AF298E66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673-6C3C-48C1-AD7F-09E746AF77A7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2157-AAFC-48B0-ADDC-DB43F53EE9DB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3F3-CAB0-4D08-91CA-682860BCB96B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011-2808-40A8-A842-9EA1F79D7430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4C51-001E-4998-B905-A236402B49F0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4EA5-AB61-408C-9BBE-A5481ED7D043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E16-0551-4CDD-AF43-0ACC2C7317DA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3C12D1-464B-472F-B451-0F34EEE143CF}" type="datetime1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Windows\System32\WindowsPowerShell\v1.0\powershell.ex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559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192B-B494-41A5-B136-8005D0A2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ErrorAction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6F5E-E806-4803-8446-7F77CDF6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SilentlyContinue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Suppress the error message and continues the command.  The error IS added to $Error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Stop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Displays the error message and continues the command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Suspend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Only available in workflows (does not work in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Powershell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6.x) – suspends the job and can be resumed after investigation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5467-5EBD-4F52-AD09-DA90B24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98721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tx1">
                    <a:lumMod val="95000"/>
                  </a:schemeClr>
                </a:solidFill>
              </a:rPr>
              <a:t>https://docs.microsoft.com/en-us/powershell/module/microsoft.powershell.core/about/about_commonparameters?view=powershell-6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1FCD-F878-4839-A4B6-992CD18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9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9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192B-B494-41A5-B136-8005D0A2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 dirty="0" err="1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ErrorAction</a:t>
            </a:r>
            <a:endParaRPr lang="en-US" sz="7200" spc="-300" dirty="0">
              <a:solidFill>
                <a:schemeClr val="tx1">
                  <a:lumMod val="95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6F5E-E806-4803-8446-7F77CDF6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2895646" cy="426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Most of these concepts also apply to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informationaction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, as well as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warningaction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5467-5EBD-4F52-AD09-DA90B24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>
                    <a:alpha val="80000"/>
                  </a:schemeClr>
                </a:solidFill>
              </a:rPr>
              <a:t>https://docs.microsoft.com/en-us/powershell/module/microsoft.powershell.core/about/about_commonparameters?view=powershell-6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1FCD-F878-4839-A4B6-992CD18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02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E9D0-C015-4D00-A195-2F02C0C2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ErrorVariable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D229-9E24-481E-8FF6-5711A09D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There is also</a:t>
            </a:r>
          </a:p>
          <a:p>
            <a:pPr lvl="1"/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WarningVariable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InformationVariable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D6004-3B87-45BF-9A21-EEDBDE2D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9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11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program"/>
            <a:extLst>
              <a:ext uri="{FF2B5EF4-FFF2-40B4-BE49-F238E27FC236}">
                <a16:creationId xmlns:a16="http://schemas.microsoft.com/office/drawing/2014/main" id="{FB27C615-B3A0-486B-85D3-F7CDEF6B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6490-76F4-4EF1-8AB4-36689F74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BFC96-4CEA-468F-AD9A-176BC3DF51D2}"/>
              </a:ext>
            </a:extLst>
          </p:cNvPr>
          <p:cNvSpPr txBox="1"/>
          <p:nvPr/>
        </p:nvSpPr>
        <p:spPr>
          <a:xfrm>
            <a:off x="4016650" y="1306286"/>
            <a:ext cx="4593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97239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64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3025-CA9F-4A78-9E0E-90F9DAC2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Advanced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D525-8CC9-4F37-9929-FACCC092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356856" cy="4351338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Trap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Leftover from PowerShell V1</a:t>
            </a:r>
          </a:p>
          <a:p>
            <a:pPr lvl="2"/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Legacy function – kept to keep code from breaking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Code in trap is called then execution is continued</a:t>
            </a:r>
          </a:p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Try/Catch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Preferred over Trap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0F7A6108-A626-4FDD-A30A-18AEC9CF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01E7D-A74D-44E7-9DA4-E1B703C5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4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3025-CA9F-4A78-9E0E-90F9DAC2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Advanced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D525-8CC9-4F37-9929-FACCC092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356856" cy="4351338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Try/Catch (con…)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Alternative versions of this</a:t>
            </a:r>
          </a:p>
          <a:p>
            <a:pPr lvl="2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Try/Catch/Finally</a:t>
            </a:r>
          </a:p>
          <a:p>
            <a:pPr lvl="2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Try/Finally</a:t>
            </a:r>
          </a:p>
          <a:p>
            <a:pPr lvl="2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Specific Try/Catch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0F7A6108-A626-4FDD-A30A-18AEC9CF5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01E7D-A74D-44E7-9DA4-E1B703C5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3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25C6-AC09-45A2-9BC7-DB940CA7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2B69-519A-4416-A645-0478470E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we not going to cover?</a:t>
            </a:r>
          </a:p>
          <a:p>
            <a:pPr lvl="1"/>
            <a:r>
              <a:rPr lang="en-US" sz="2800" dirty="0"/>
              <a:t>Debugging using a IDE</a:t>
            </a:r>
          </a:p>
          <a:p>
            <a:pPr lvl="2"/>
            <a:r>
              <a:rPr lang="en-US" sz="2400" dirty="0"/>
              <a:t>This can sometimes be IDE specific</a:t>
            </a:r>
          </a:p>
          <a:p>
            <a:r>
              <a:rPr lang="en-US" dirty="0"/>
              <a:t>What are we covering?</a:t>
            </a:r>
          </a:p>
          <a:p>
            <a:pPr lvl="1"/>
            <a:r>
              <a:rPr lang="en-US" sz="2800" dirty="0"/>
              <a:t>Setting breakpoints through the shell</a:t>
            </a:r>
          </a:p>
          <a:p>
            <a:pPr lvl="2"/>
            <a:r>
              <a:rPr lang="en-US" sz="2400" dirty="0"/>
              <a:t>On variable change</a:t>
            </a:r>
          </a:p>
          <a:p>
            <a:pPr lvl="2"/>
            <a:r>
              <a:rPr lang="en-US" sz="2400" dirty="0"/>
              <a:t>On line number</a:t>
            </a:r>
          </a:p>
          <a:p>
            <a:pPr lvl="2"/>
            <a:r>
              <a:rPr lang="en-US" sz="2400" dirty="0"/>
              <a:t>On command usage</a:t>
            </a:r>
          </a:p>
          <a:p>
            <a:pPr lvl="1"/>
            <a:r>
              <a:rPr lang="en-US" sz="2800" dirty="0"/>
              <a:t>Wait-Debugger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621CB-0365-482B-BE0B-AD4FE7E2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7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25C6-AC09-45A2-9BC7-DB940CA7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2B69-519A-4416-A645-0478470E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</a:t>
            </a:r>
            <a:r>
              <a:rPr lang="en-US" dirty="0" err="1"/>
              <a:t>WindowsPowershell</a:t>
            </a:r>
            <a:r>
              <a:rPr lang="en-US" dirty="0"/>
              <a:t> 5.x</a:t>
            </a:r>
          </a:p>
          <a:p>
            <a:r>
              <a:rPr lang="en-US" dirty="0"/>
              <a:t>You will need to know the PID of the process you need to debug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621CB-0365-482B-BE0B-AD4FE7E2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6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109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1F561-5753-4513-9B12-42C94D738417}"/>
              </a:ext>
            </a:extLst>
          </p:cNvPr>
          <p:cNvSpPr txBox="1"/>
          <p:nvPr/>
        </p:nvSpPr>
        <p:spPr>
          <a:xfrm>
            <a:off x="8239070" y="5908659"/>
            <a:ext cx="35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https://www.powershellchatt.com/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DE15C-3002-484F-8A19-461120DA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0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E8DDC-DB58-499A-A082-58FBD11E9B25}"/>
              </a:ext>
            </a:extLst>
          </p:cNvPr>
          <p:cNvSpPr txBox="1"/>
          <p:nvPr/>
        </p:nvSpPr>
        <p:spPr>
          <a:xfrm>
            <a:off x="6614808" y="4353752"/>
            <a:ext cx="535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August 10,11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83DD-50AD-4D3B-8B61-89D6A67A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836984"/>
            <a:ext cx="1956867" cy="19568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89BC7-191B-4654-A683-4756C92AA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48" y="3836984"/>
            <a:ext cx="1956867" cy="19568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3D091B-B0FB-4BF2-A763-C742CA435A74}"/>
              </a:ext>
            </a:extLst>
          </p:cNvPr>
          <p:cNvSpPr txBox="1"/>
          <p:nvPr/>
        </p:nvSpPr>
        <p:spPr>
          <a:xfrm>
            <a:off x="1306473" y="5908659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 Helmick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4AAF4-5B1F-4C74-B81D-C9A1810895DC}"/>
              </a:ext>
            </a:extLst>
          </p:cNvPr>
          <p:cNvSpPr txBox="1"/>
          <p:nvPr/>
        </p:nvSpPr>
        <p:spPr>
          <a:xfrm>
            <a:off x="4784573" y="590865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 Hicks</a:t>
            </a:r>
          </a:p>
        </p:txBody>
      </p:sp>
    </p:spTree>
    <p:extLst>
      <p:ext uri="{BB962C8B-B14F-4D97-AF65-F5344CB8AC3E}">
        <p14:creationId xmlns:p14="http://schemas.microsoft.com/office/powerpoint/2010/main" val="3655610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C423-F17C-4038-BEB5-F95E947C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7356"/>
            <a:ext cx="9144000" cy="24861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spc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you did </a:t>
            </a:r>
            <a:br>
              <a:rPr lang="en-US" sz="7200" spc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spc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didn’t want to know</a:t>
            </a:r>
            <a:br>
              <a:rPr lang="en-US" sz="7200" spc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spc="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handling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59F01-306F-4431-BF7D-3587964F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8057"/>
            <a:ext cx="9144000" cy="156748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Error Handling In Windows PowerShell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7FD6E-D99E-4ABA-B51D-C8BDC50C8C17}"/>
              </a:ext>
            </a:extLst>
          </p:cNvPr>
          <p:cNvSpPr txBox="1"/>
          <p:nvPr/>
        </p:nvSpPr>
        <p:spPr>
          <a:xfrm rot="18922034">
            <a:off x="328097" y="3246682"/>
            <a:ext cx="272489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4053558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5816-8EBD-401D-A8C0-7CB405AA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2609-491F-4900-A718-4499B687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7664AB3-2FA8-4DD1-A877-E23DF3895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759059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0444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B4A6-5AAC-42FA-A12B-AE8CA62F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8E813780-98AA-4636-A199-3881E9D13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0A6E-759C-4D7B-A5C0-740CEE1D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Two Types Of Errors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Terminating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Non Terminating</a:t>
            </a:r>
          </a:p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Basic Error Handling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Automatic variables</a:t>
            </a:r>
          </a:p>
          <a:p>
            <a:pPr lvl="1"/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ErrorAction</a:t>
            </a: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ErrorVariable</a:t>
            </a: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2AAEB-6808-4EEA-AE1D-B61F328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24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B4A6-5AAC-42FA-A12B-AE8CA62F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Roadmap – Time Allowing</a:t>
            </a: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8E813780-98AA-4636-A199-3881E9D1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0A6E-759C-4D7B-A5C0-740CEE1D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Advanced Error Handling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Automatic Variables</a:t>
            </a:r>
          </a:p>
          <a:p>
            <a:pPr lvl="1"/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Demo</a:t>
            </a:r>
          </a:p>
          <a:p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Debugging</a:t>
            </a:r>
          </a:p>
          <a:p>
            <a:pPr lvl="1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Local Debugging</a:t>
            </a:r>
          </a:p>
          <a:p>
            <a:pPr lvl="1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Remote Debugging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2AAEB-6808-4EEA-AE1D-B61F328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C4F4-3811-43AF-B852-656D75FD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Automatic Variables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DEB5AE-B46B-48AB-8ACF-EE59B23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2" y="136526"/>
            <a:ext cx="6653143" cy="6519594"/>
          </a:xfrm>
        </p:spPr>
        <p:txBody>
          <a:bodyPr anchor="ctr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Error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 top down array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Latest item can be accessed through $error[0]</a:t>
            </a:r>
          </a:p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 Boolean variable that states if the last command completed successfully or not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While useful – this variable is not foolproof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16BDD-46F4-463D-8441-15F90C17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9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5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C4F4-3811-43AF-B852-656D75FD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Automatic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DEB5AE-B46B-48AB-8ACF-EE59B23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2" y="136526"/>
            <a:ext cx="6653143" cy="6519594"/>
          </a:xfrm>
        </p:spPr>
        <p:txBody>
          <a:bodyPr anchor="ctr">
            <a:noAutofit/>
          </a:bodyPr>
          <a:lstStyle/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LastExitCode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2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Automatic Variable </a:t>
            </a:r>
            <a:r>
              <a:rPr lang="en-US" sz="32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PSItem</a:t>
            </a:r>
            <a:endParaRPr lang="en-US" sz="32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lvl="2"/>
            <a:r>
              <a:rPr lang="en-US" sz="28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https://kevinmarquette.github.io/2017-04-10-Powershell-exceptions-everything-you-ever-wanted-to-know/</a:t>
            </a:r>
          </a:p>
          <a:p>
            <a:pPr lvl="0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16BDD-46F4-463D-8441-15F90C17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9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51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192B-B494-41A5-B136-8005D0A2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ErrorAction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6F5E-E806-4803-8446-7F77CDF6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Continue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Default Value.  Displays the error and continues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Ignore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Suppress the error message and continues the command.  The error is not added to $Error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Inquire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Rare to use.  Error is shown and you are prompted for confirmation before continuing.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5467-5EBD-4F52-AD09-DA90B24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987212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tx1">
                    <a:lumMod val="95000"/>
                  </a:schemeClr>
                </a:solidFill>
              </a:rPr>
              <a:t>https://docs.microsoft.com/en-us/powershell/module/microsoft.powershell.core/about/about_commonparameters?view=powershell-6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1FCD-F878-4839-A4B6-992CD18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9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38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489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Depth</vt:lpstr>
      <vt:lpstr>PowerPoint Presentation</vt:lpstr>
      <vt:lpstr>PowerPoint Presentation</vt:lpstr>
      <vt:lpstr>Everything you did  and didn’t want to know about handling errors</vt:lpstr>
      <vt:lpstr>Environment</vt:lpstr>
      <vt:lpstr>Roadmap</vt:lpstr>
      <vt:lpstr>Roadmap – Time Allowing</vt:lpstr>
      <vt:lpstr>Automatic Variables</vt:lpstr>
      <vt:lpstr>Automatic Variables</vt:lpstr>
      <vt:lpstr>ErrorAction</vt:lpstr>
      <vt:lpstr>ErrorAction</vt:lpstr>
      <vt:lpstr>ErrorAction</vt:lpstr>
      <vt:lpstr>ErrorVariable</vt:lpstr>
      <vt:lpstr>PowerPoint Presentation</vt:lpstr>
      <vt:lpstr>PowerPoint Presentation</vt:lpstr>
      <vt:lpstr>Advanced Error Handling</vt:lpstr>
      <vt:lpstr>Advanced Error Handling</vt:lpstr>
      <vt:lpstr>Debugging</vt:lpstr>
      <vt:lpstr>Remote 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DeArment</dc:creator>
  <cp:lastModifiedBy>Paul DeArment</cp:lastModifiedBy>
  <cp:revision>14</cp:revision>
  <dcterms:created xsi:type="dcterms:W3CDTF">2018-07-10T03:01:38Z</dcterms:created>
  <dcterms:modified xsi:type="dcterms:W3CDTF">2018-07-10T03:55:22Z</dcterms:modified>
</cp:coreProperties>
</file>