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bley" userId="S::mbley@mmdesigntech.com::181079b0-5b04-4fda-981a-346162f0bedd" providerId="AD" clId="Web-{86A0B1B6-86D5-43E3-B71D-4404F85A8B5A}"/>
    <pc:docChg chg="modSld">
      <pc:chgData name="mbley" userId="S::mbley@mmdesigntech.com::181079b0-5b04-4fda-981a-346162f0bedd" providerId="AD" clId="Web-{86A0B1B6-86D5-43E3-B71D-4404F85A8B5A}" dt="2018-05-21T17:37:46.002" v="43" actId="14100"/>
      <pc:docMkLst>
        <pc:docMk/>
      </pc:docMkLst>
      <pc:sldChg chg="addSp delSp modSp">
        <pc:chgData name="mbley" userId="S::mbley@mmdesigntech.com::181079b0-5b04-4fda-981a-346162f0bedd" providerId="AD" clId="Web-{86A0B1B6-86D5-43E3-B71D-4404F85A8B5A}" dt="2018-05-21T17:37:46.002" v="43" actId="14100"/>
        <pc:sldMkLst>
          <pc:docMk/>
          <pc:sldMk cId="109857222" sldId="256"/>
        </pc:sldMkLst>
        <pc:spChg chg="del">
          <ac:chgData name="mbley" userId="S::mbley@mmdesigntech.com::181079b0-5b04-4fda-981a-346162f0bedd" providerId="AD" clId="Web-{86A0B1B6-86D5-43E3-B71D-4404F85A8B5A}" dt="2018-05-21T17:34:12.606" v="3" actId="1410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bley" userId="S::mbley@mmdesigntech.com::181079b0-5b04-4fda-981a-346162f0bedd" providerId="AD" clId="Web-{86A0B1B6-86D5-43E3-B71D-4404F85A8B5A}" dt="2018-05-21T17:34:16.559" v="4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bley" userId="S::mbley@mmdesigntech.com::181079b0-5b04-4fda-981a-346162f0bedd" providerId="AD" clId="Web-{86A0B1B6-86D5-43E3-B71D-4404F85A8B5A}" dt="2018-05-21T17:35:41.499" v="14" actId="14100"/>
          <ac:spMkLst>
            <pc:docMk/>
            <pc:sldMk cId="109857222" sldId="256"/>
            <ac:spMk id="6" creationId="{09A38E51-7F9D-48EE-A5A1-96370FEBFD0B}"/>
          </ac:spMkLst>
        </pc:spChg>
        <pc:spChg chg="add mod">
          <ac:chgData name="mbley" userId="S::mbley@mmdesigntech.com::181079b0-5b04-4fda-981a-346162f0bedd" providerId="AD" clId="Web-{86A0B1B6-86D5-43E3-B71D-4404F85A8B5A}" dt="2018-05-21T17:37:46.002" v="43" actId="14100"/>
          <ac:spMkLst>
            <pc:docMk/>
            <pc:sldMk cId="109857222" sldId="256"/>
            <ac:spMk id="7" creationId="{D9F9E25C-E304-47E0-A13B-C7FC735ED279}"/>
          </ac:spMkLst>
        </pc:spChg>
        <pc:picChg chg="add mod">
          <ac:chgData name="mbley" userId="S::mbley@mmdesigntech.com::181079b0-5b04-4fda-981a-346162f0bedd" providerId="AD" clId="Web-{86A0B1B6-86D5-43E3-B71D-4404F85A8B5A}" dt="2018-05-21T17:35:16.733" v="8" actId="1076"/>
          <ac:picMkLst>
            <pc:docMk/>
            <pc:sldMk cId="109857222" sldId="256"/>
            <ac:picMk id="4" creationId="{042725A0-DADE-4ED6-AA64-C45ED028CE4A}"/>
          </ac:picMkLst>
        </pc:picChg>
      </pc:sldChg>
    </pc:docChg>
  </pc:docChgLst>
  <pc:docChgLst>
    <pc:chgData name="mbley" userId="S::mbley@mmdesigntech.com::181079b0-5b04-4fda-981a-346162f0bedd" providerId="AD" clId="Web-{594D16BB-74ED-4EB6-9417-AB9997A46A48}"/>
    <pc:docChg chg="addSld modSld">
      <pc:chgData name="mbley" userId="S::mbley@mmdesigntech.com::181079b0-5b04-4fda-981a-346162f0bedd" providerId="AD" clId="Web-{594D16BB-74ED-4EB6-9417-AB9997A46A48}" dt="2018-05-21T17:49:17.751" v="161" actId="20577"/>
      <pc:docMkLst>
        <pc:docMk/>
      </pc:docMkLst>
      <pc:sldChg chg="addSp modSp">
        <pc:chgData name="mbley" userId="S::mbley@mmdesigntech.com::181079b0-5b04-4fda-981a-346162f0bedd" providerId="AD" clId="Web-{594D16BB-74ED-4EB6-9417-AB9997A46A48}" dt="2018-05-21T17:43:22.243" v="25" actId="14100"/>
        <pc:sldMkLst>
          <pc:docMk/>
          <pc:sldMk cId="109857222" sldId="256"/>
        </pc:sldMkLst>
        <pc:spChg chg="mod">
          <ac:chgData name="mbley" userId="S::mbley@mmdesigntech.com::181079b0-5b04-4fda-981a-346162f0bedd" providerId="AD" clId="Web-{594D16BB-74ED-4EB6-9417-AB9997A46A48}" dt="2018-05-21T17:43:22.243" v="25" actId="14100"/>
          <ac:spMkLst>
            <pc:docMk/>
            <pc:sldMk cId="109857222" sldId="256"/>
            <ac:spMk id="7" creationId="{D9F9E25C-E304-47E0-A13B-C7FC735ED279}"/>
          </ac:spMkLst>
        </pc:spChg>
        <pc:picChg chg="add mod ord">
          <ac:chgData name="mbley" userId="S::mbley@mmdesigntech.com::181079b0-5b04-4fda-981a-346162f0bedd" providerId="AD" clId="Web-{594D16BB-74ED-4EB6-9417-AB9997A46A48}" dt="2018-05-21T17:42:05.618" v="12" actId="1076"/>
          <ac:picMkLst>
            <pc:docMk/>
            <pc:sldMk cId="109857222" sldId="256"/>
            <ac:picMk id="2" creationId="{8B04500A-8601-4F42-B0F2-6E198801D853}"/>
          </ac:picMkLst>
        </pc:picChg>
        <pc:picChg chg="mod">
          <ac:chgData name="mbley" userId="S::mbley@mmdesigntech.com::181079b0-5b04-4fda-981a-346162f0bedd" providerId="AD" clId="Web-{594D16BB-74ED-4EB6-9417-AB9997A46A48}" dt="2018-05-21T17:42:33.462" v="16" actId="1076"/>
          <ac:picMkLst>
            <pc:docMk/>
            <pc:sldMk cId="109857222" sldId="256"/>
            <ac:picMk id="4" creationId="{042725A0-DADE-4ED6-AA64-C45ED028CE4A}"/>
          </ac:picMkLst>
        </pc:picChg>
      </pc:sldChg>
      <pc:sldChg chg="addSp modSp new">
        <pc:chgData name="mbley" userId="S::mbley@mmdesigntech.com::181079b0-5b04-4fda-981a-346162f0bedd" providerId="AD" clId="Web-{594D16BB-74ED-4EB6-9417-AB9997A46A48}" dt="2018-05-21T17:46:22.657" v="81" actId="20577"/>
        <pc:sldMkLst>
          <pc:docMk/>
          <pc:sldMk cId="894840843" sldId="257"/>
        </pc:sldMkLst>
        <pc:spChg chg="mod">
          <ac:chgData name="mbley" userId="S::mbley@mmdesigntech.com::181079b0-5b04-4fda-981a-346162f0bedd" providerId="AD" clId="Web-{594D16BB-74ED-4EB6-9417-AB9997A46A48}" dt="2018-05-21T17:44:07.666" v="50" actId="20577"/>
          <ac:spMkLst>
            <pc:docMk/>
            <pc:sldMk cId="894840843" sldId="257"/>
            <ac:spMk id="2" creationId="{0FC2065F-5E29-4CF1-98F5-0DC3F4C9A17C}"/>
          </ac:spMkLst>
        </pc:spChg>
        <pc:spChg chg="mod">
          <ac:chgData name="mbley" userId="S::mbley@mmdesigntech.com::181079b0-5b04-4fda-981a-346162f0bedd" providerId="AD" clId="Web-{594D16BB-74ED-4EB6-9417-AB9997A46A48}" dt="2018-05-21T17:46:22.657" v="81" actId="20577"/>
          <ac:spMkLst>
            <pc:docMk/>
            <pc:sldMk cId="894840843" sldId="257"/>
            <ac:spMk id="3" creationId="{E6AEADCC-6981-442F-9EFA-832FD592A1E9}"/>
          </ac:spMkLst>
        </pc:spChg>
        <pc:picChg chg="add mod">
          <ac:chgData name="mbley" userId="S::mbley@mmdesigntech.com::181079b0-5b04-4fda-981a-346162f0bedd" providerId="AD" clId="Web-{594D16BB-74ED-4EB6-9417-AB9997A46A48}" dt="2018-05-21T17:45:54.673" v="74" actId="1076"/>
          <ac:picMkLst>
            <pc:docMk/>
            <pc:sldMk cId="894840843" sldId="257"/>
            <ac:picMk id="4" creationId="{B56627E5-DE3E-4199-820A-68EC7F7746A0}"/>
          </ac:picMkLst>
        </pc:picChg>
      </pc:sldChg>
      <pc:sldChg chg="addSp delSp modSp add replId">
        <pc:chgData name="mbley" userId="S::mbley@mmdesigntech.com::181079b0-5b04-4fda-981a-346162f0bedd" providerId="AD" clId="Web-{594D16BB-74ED-4EB6-9417-AB9997A46A48}" dt="2018-05-21T17:49:17.736" v="160" actId="20577"/>
        <pc:sldMkLst>
          <pc:docMk/>
          <pc:sldMk cId="2704077166" sldId="258"/>
        </pc:sldMkLst>
        <pc:spChg chg="mod">
          <ac:chgData name="mbley" userId="S::mbley@mmdesigntech.com::181079b0-5b04-4fda-981a-346162f0bedd" providerId="AD" clId="Web-{594D16BB-74ED-4EB6-9417-AB9997A46A48}" dt="2018-05-21T17:47:15.407" v="105" actId="20577"/>
          <ac:spMkLst>
            <pc:docMk/>
            <pc:sldMk cId="2704077166" sldId="258"/>
            <ac:spMk id="2" creationId="{0FC2065F-5E29-4CF1-98F5-0DC3F4C9A17C}"/>
          </ac:spMkLst>
        </pc:spChg>
        <pc:spChg chg="del mod">
          <ac:chgData name="mbley" userId="S::mbley@mmdesigntech.com::181079b0-5b04-4fda-981a-346162f0bedd" providerId="AD" clId="Web-{594D16BB-74ED-4EB6-9417-AB9997A46A48}" dt="2018-05-21T17:48:18.095" v="145" actId="20577"/>
          <ac:spMkLst>
            <pc:docMk/>
            <pc:sldMk cId="2704077166" sldId="258"/>
            <ac:spMk id="3" creationId="{E6AEADCC-6981-442F-9EFA-832FD592A1E9}"/>
          </ac:spMkLst>
        </pc:spChg>
        <pc:spChg chg="add del">
          <ac:chgData name="mbley" userId="S::mbley@mmdesigntech.com::181079b0-5b04-4fda-981a-346162f0bedd" providerId="AD" clId="Web-{594D16BB-74ED-4EB6-9417-AB9997A46A48}" dt="2018-05-21T17:47:48.454" v="123" actId="20577"/>
          <ac:spMkLst>
            <pc:docMk/>
            <pc:sldMk cId="2704077166" sldId="258"/>
            <ac:spMk id="5" creationId="{7E68142B-270C-4F2B-9500-A52F72481D92}"/>
          </ac:spMkLst>
        </pc:spChg>
        <pc:spChg chg="add del mod">
          <ac:chgData name="mbley" userId="S::mbley@mmdesigntech.com::181079b0-5b04-4fda-981a-346162f0bedd" providerId="AD" clId="Web-{594D16BB-74ED-4EB6-9417-AB9997A46A48}" dt="2018-05-21T17:49:17.736" v="160" actId="20577"/>
          <ac:spMkLst>
            <pc:docMk/>
            <pc:sldMk cId="2704077166" sldId="258"/>
            <ac:spMk id="6" creationId="{7E68142B-270C-4F2B-9500-A52F72481D92}"/>
          </ac:spMkLst>
        </pc:spChg>
      </pc:sldChg>
    </pc:docChg>
  </pc:docChgLst>
  <pc:docChgLst>
    <pc:chgData name="mbley" userId="S::mbley@mmdesigntech.com::181079b0-5b04-4fda-981a-346162f0bedd" providerId="AD" clId="Web-{F16C095B-38C7-46F4-8DAC-56007B77A5F8}"/>
    <pc:docChg chg="modSld">
      <pc:chgData name="mbley" userId="S::mbley@mmdesigntech.com::181079b0-5b04-4fda-981a-346162f0bedd" providerId="AD" clId="Web-{F16C095B-38C7-46F4-8DAC-56007B77A5F8}" dt="2018-05-21T18:20:57.692" v="12" actId="1076"/>
      <pc:docMkLst>
        <pc:docMk/>
      </pc:docMkLst>
      <pc:sldChg chg="addSp delSp modSp">
        <pc:chgData name="mbley" userId="S::mbley@mmdesigntech.com::181079b0-5b04-4fda-981a-346162f0bedd" providerId="AD" clId="Web-{F16C095B-38C7-46F4-8DAC-56007B77A5F8}" dt="2018-05-21T18:20:57.692" v="12" actId="1076"/>
        <pc:sldMkLst>
          <pc:docMk/>
          <pc:sldMk cId="2704077166" sldId="258"/>
        </pc:sldMkLst>
        <pc:spChg chg="add del mod">
          <ac:chgData name="mbley" userId="S::mbley@mmdesigntech.com::181079b0-5b04-4fda-981a-346162f0bedd" providerId="AD" clId="Web-{F16C095B-38C7-46F4-8DAC-56007B77A5F8}" dt="2018-05-21T18:18:31.861" v="4" actId="1076"/>
          <ac:spMkLst>
            <pc:docMk/>
            <pc:sldMk cId="2704077166" sldId="258"/>
            <ac:spMk id="3" creationId="{05196D66-7801-4673-98A3-D97E599720ED}"/>
          </ac:spMkLst>
        </pc:spChg>
        <pc:spChg chg="add del mod">
          <ac:chgData name="mbley" userId="S::mbley@mmdesigntech.com::181079b0-5b04-4fda-981a-346162f0bedd" providerId="AD" clId="Web-{F16C095B-38C7-46F4-8DAC-56007B77A5F8}" dt="2018-05-21T18:18:51.924" v="7" actId="1076"/>
          <ac:spMkLst>
            <pc:docMk/>
            <pc:sldMk cId="2704077166" sldId="258"/>
            <ac:spMk id="5" creationId="{C832228B-971C-40A2-A1B4-63A759B2E4D0}"/>
          </ac:spMkLst>
        </pc:spChg>
        <pc:spChg chg="mod">
          <ac:chgData name="mbley" userId="S::mbley@mmdesigntech.com::181079b0-5b04-4fda-981a-346162f0bedd" providerId="AD" clId="Web-{F16C095B-38C7-46F4-8DAC-56007B77A5F8}" dt="2018-05-21T18:20:57.692" v="12" actId="1076"/>
          <ac:spMkLst>
            <pc:docMk/>
            <pc:sldMk cId="2704077166" sldId="258"/>
            <ac:spMk id="6" creationId="{7E68142B-270C-4F2B-9500-A52F72481D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04500A-8601-4F42-B0F2-6E198801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04472" y="337630"/>
            <a:ext cx="8154834" cy="608193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42725A0-DADE-4ED6-AA64-C45ED028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64" y="1670184"/>
            <a:ext cx="7656786" cy="25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9E25C-E304-47E0-A13B-C7FC735ED279}"/>
              </a:ext>
            </a:extLst>
          </p:cNvPr>
          <p:cNvSpPr txBox="1"/>
          <p:nvPr/>
        </p:nvSpPr>
        <p:spPr>
          <a:xfrm>
            <a:off x="4514193" y="3502575"/>
            <a:ext cx="48846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Learning the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065F-5E29-4CF1-98F5-0DC3F4C9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What is PowerShell?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ADCC-6981-442F-9EFA-832FD592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>
                <a:cs typeface="Calibri"/>
              </a:rPr>
              <a:t>Object-oriented scripting language </a:t>
            </a:r>
          </a:p>
          <a:p>
            <a:pPr lvl="1"/>
            <a:endParaRPr lang="en-US" sz="2800"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Integrated with most Microsoft software products</a:t>
            </a:r>
          </a:p>
          <a:p>
            <a:pPr lvl="1"/>
            <a:endParaRPr lang="en-US" sz="2800"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Helps standardize Microsoft software for management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6627E5-DE3E-4199-820A-68EC7F77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421" y="3746803"/>
            <a:ext cx="3893127" cy="29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4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065F-5E29-4CF1-98F5-0DC3F4C9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How to teach yourself?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6627E5-DE3E-4199-820A-68EC7F77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421" y="3746803"/>
            <a:ext cx="3893127" cy="292357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E68142B-270C-4F2B-9500-A52F72481D92}"/>
              </a:ext>
            </a:extLst>
          </p:cNvPr>
          <p:cNvSpPr>
            <a:spLocks noGrp="1"/>
          </p:cNvSpPr>
          <p:nvPr/>
        </p:nvSpPr>
        <p:spPr>
          <a:xfrm>
            <a:off x="838835" y="18262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Use built in help</a:t>
            </a:r>
            <a:endParaRPr lang="en-US" sz="2800" dirty="0">
              <a:cs typeface="Calibri"/>
            </a:endParaRP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Find someone to follow</a:t>
            </a:r>
            <a:endParaRPr lang="en-US" sz="2800" dirty="0">
              <a:cs typeface="Calibri"/>
            </a:endParaRPr>
          </a:p>
          <a:p>
            <a:pPr lvl="2"/>
            <a:r>
              <a:rPr lang="en-US" sz="2800" dirty="0"/>
              <a:t>Blogs, YouTube, User groups</a:t>
            </a:r>
          </a:p>
          <a:p>
            <a:pPr lvl="2"/>
            <a:r>
              <a:rPr lang="en-US" sz="2800" dirty="0">
                <a:cs typeface="Calibri"/>
              </a:rPr>
              <a:t>PowerShell.org, Don Jones, PowerShell Milwaukee</a:t>
            </a:r>
          </a:p>
          <a:p>
            <a:pPr lvl="2"/>
            <a:endParaRPr lang="en-US" sz="2800" dirty="0">
              <a:cs typeface="Calibri"/>
            </a:endParaRPr>
          </a:p>
          <a:p>
            <a:pPr lvl="1"/>
            <a:r>
              <a:rPr lang="en-US" sz="2800" dirty="0"/>
              <a:t>Buy PowerShell in a Month of Lunches</a:t>
            </a:r>
            <a:endParaRPr lang="en-US" sz="2800" dirty="0">
              <a:cs typeface="Calibri"/>
            </a:endParaRP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Time to get in to the shell!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7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What is PowerShell?</vt:lpstr>
      <vt:lpstr>How to teach yourself?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mbley </cp:lastModifiedBy>
  <cp:revision>5</cp:revision>
  <dcterms:modified xsi:type="dcterms:W3CDTF">2018-05-21T23:39:35Z</dcterms:modified>
</cp:coreProperties>
</file>