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PaulDeArment\Documents\Repos\PWSHMilwaukee\2018\Oct%202%20-%202018%20-%20Git%20Essentials\GitEssentialsIntro.pptx#-1,1,PowerPoint Presenta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2FC8-1350-4F12-B217-CCCF4872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Essentials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94BAE-9CAC-42EA-96BB-EFB4D3A6A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PWSHMIlwaukee</a:t>
            </a:r>
            <a:endParaRPr lang="en-US" dirty="0"/>
          </a:p>
          <a:p>
            <a:r>
              <a:rPr lang="en-US" dirty="0"/>
              <a:t>10/2/2018</a:t>
            </a:r>
          </a:p>
        </p:txBody>
      </p:sp>
      <p:sp>
        <p:nvSpPr>
          <p:cNvPr id="5" name="Action Button: Blank 4">
            <a:hlinkClick r:id="rId2" action="ppaction://hlinkpres?slideindex=1&amp;slidetitle=PowerPoint Presentation" highlightClick="1"/>
            <a:extLst>
              <a:ext uri="{FF2B5EF4-FFF2-40B4-BE49-F238E27FC236}">
                <a16:creationId xmlns:a16="http://schemas.microsoft.com/office/drawing/2014/main" id="{C24FDA52-4B61-4F37-8D6A-C74BB078B266}"/>
              </a:ext>
            </a:extLst>
          </p:cNvPr>
          <p:cNvSpPr/>
          <p:nvPr/>
        </p:nvSpPr>
        <p:spPr>
          <a:xfrm>
            <a:off x="6225501" y="47378"/>
            <a:ext cx="5966499" cy="681062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73A4-5883-4652-8DCE-E185A9BD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A874D-D8BB-47B9-82B2-F827FD48F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going to make a few assumptions</a:t>
            </a:r>
          </a:p>
          <a:p>
            <a:pPr lvl="1"/>
            <a:r>
              <a:rPr lang="en-US" dirty="0"/>
              <a:t>You have not used GIT extensively </a:t>
            </a:r>
          </a:p>
          <a:p>
            <a:pPr lvl="1"/>
            <a:r>
              <a:rPr lang="en-US" dirty="0"/>
              <a:t>You have a git client installed</a:t>
            </a:r>
          </a:p>
          <a:p>
            <a:pPr lvl="1"/>
            <a:r>
              <a:rPr lang="en-US" dirty="0"/>
              <a:t>You have a login to a git repository</a:t>
            </a:r>
          </a:p>
        </p:txBody>
      </p:sp>
    </p:spTree>
    <p:extLst>
      <p:ext uri="{BB962C8B-B14F-4D97-AF65-F5344CB8AC3E}">
        <p14:creationId xmlns:p14="http://schemas.microsoft.com/office/powerpoint/2010/main" val="1434572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</TotalTime>
  <Words>34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Git Essentials</vt:lpstr>
      <vt:lpstr>Before we 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Essentials</dc:title>
  <dc:creator>Paul DeArment</dc:creator>
  <cp:lastModifiedBy>Paul DeArment</cp:lastModifiedBy>
  <cp:revision>9</cp:revision>
  <dcterms:created xsi:type="dcterms:W3CDTF">2018-09-24T02:17:50Z</dcterms:created>
  <dcterms:modified xsi:type="dcterms:W3CDTF">2018-09-24T02:56:53Z</dcterms:modified>
</cp:coreProperties>
</file>