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Rg st="1" end="8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>
        <p:scale>
          <a:sx n="83" d="100"/>
          <a:sy n="83" d="100"/>
        </p:scale>
        <p:origin x="747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2FBE-1822-4142-93F3-6378F4F5A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3F4B9-AE68-4971-B97F-783B1A570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EE732-5DB3-4C46-B474-1AF76674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80B9-4DCF-4F63-A45F-505CD12E72D6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5601D-E37C-4824-A4DB-21FA9865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11854-7D94-4FF5-9E0B-F3955F58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E52-DD9E-457D-90BD-4B9F9BDF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3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BA27-0040-4243-A778-D13B2556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643E3-51AC-4758-BB1B-B76312DDC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5D1B9-4404-47A3-9C1B-E766681D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80B9-4DCF-4F63-A45F-505CD12E72D6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61EDA-F772-4359-9A64-15C8AAA6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B381F-820F-4F47-9734-F7F84BBB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E52-DD9E-457D-90BD-4B9F9BDF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6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BBEB07-8FC0-41A2-AE3A-AFBF018BC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4F036-58D5-4DCF-813A-507858EB7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AC73B-15DF-45D5-91F7-7FAAD695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80B9-4DCF-4F63-A45F-505CD12E72D6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59852-2010-468A-85DA-F9330AF5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47381-69C8-4F3B-A6F6-9DE1FDDD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E52-DD9E-457D-90BD-4B9F9BDF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4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EF2F-302A-4CAE-ADD2-53B1A24F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3400D-6C25-491C-AF40-F1C1A72F8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272B-2962-4EEE-84DF-4299CE41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80B9-4DCF-4F63-A45F-505CD12E72D6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5DDE-1B4C-4D7A-A5FE-24348BDC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F8175-1C70-4920-A444-1742D595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E52-DD9E-457D-90BD-4B9F9BDF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0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BB07-9301-4E30-ABF6-FCD56171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F9256-EFBE-48F7-B348-1D6B8D98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5E88-C488-4B46-82EC-D488E6CD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80B9-4DCF-4F63-A45F-505CD12E72D6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3299E-5C60-40B7-A683-D3D808B0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2A21A-965F-4326-8350-E87A4C87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E52-DD9E-457D-90BD-4B9F9BDF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AB9B-CA50-4FDB-9C70-BF9020DF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6C77B-DBC2-4F60-84F8-9380839DD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D2E40-169D-4656-9BB9-14DD8CC80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319D4-55EB-4B33-AE30-ED4431E3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80B9-4DCF-4F63-A45F-505CD12E72D6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CC191-3DF8-41AD-A264-DC0112FD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F2C7A-F36B-45BF-98B5-9FC20566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E52-DD9E-457D-90BD-4B9F9BDF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5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2E7E-FFE2-42E3-BB9D-26D8C24F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A2F30-C563-4A33-9E63-320DD9389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34CF3-57F8-460B-86CF-0A52E39C9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47872-F809-4D8E-B8EC-1638707BE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4EC7F-0306-410B-AF64-13BA1F7E4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725F4-7C95-4802-B956-88C43FDF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80B9-4DCF-4F63-A45F-505CD12E72D6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0C4C57-6567-4F13-9BA4-B1CD8963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B2708-C705-4079-AED8-CE6FD3B9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E52-DD9E-457D-90BD-4B9F9BDF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0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CEF3-BEBB-4DD9-BE9B-9D263FC8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A05AB-9E13-4665-9668-706D3056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80B9-4DCF-4F63-A45F-505CD12E72D6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243B5-B038-4D1B-B8FE-DFEBCF56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B99A3-F686-43D3-A2FA-7845C646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E52-DD9E-457D-90BD-4B9F9BDF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6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D380F-9250-4006-B2D7-437C40D0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80B9-4DCF-4F63-A45F-505CD12E72D6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1B658-D4D3-4536-9079-E545BE9D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78C1E-06F0-4D6E-B7DD-6BB65A40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E52-DD9E-457D-90BD-4B9F9BDF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7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B010-0B13-4F08-9E4B-0710A197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6300F-146C-4AEC-9791-A4267BF5A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29D35-D06D-43E6-9DAB-D0E839E0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B1740-5FEA-4503-B406-0FF48E23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80B9-4DCF-4F63-A45F-505CD12E72D6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6A44D-0826-46DF-A6CB-C4453EC4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0FE34-4636-460A-A78E-E2834B34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E52-DD9E-457D-90BD-4B9F9BDF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5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6A3B-AA0A-4600-9BA0-17594DCA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2D2CB-4A35-4347-9B18-F57A8DA7A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BBE2B-1731-4834-AA69-27281966C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DD3C0-80F9-454A-BFB4-BD8C8D30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80B9-4DCF-4F63-A45F-505CD12E72D6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CE92D-CF01-4C12-A889-0A3F9AA3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13BB1-4E9C-45DF-AC9E-81A66D26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E52-DD9E-457D-90BD-4B9F9BDF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2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D382A-14AE-462D-8B8F-EBE25AD7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00B39-4D8E-4BA2-8F34-9A723AC9B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5AE32-5F00-4E7D-B1F4-132EEF090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E80B9-4DCF-4F63-A45F-505CD12E72D6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7D45C-CEA6-4C08-8DC5-A2AD05E9E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BF37A-10A0-406B-B325-41E074359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5FE52-DD9E-457D-90BD-4B9F9BDF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7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orcid.org/sites/default/files/ckfinder/userfiles/images/github-logo.jpg">
            <a:extLst>
              <a:ext uri="{FF2B5EF4-FFF2-40B4-BE49-F238E27FC236}">
                <a16:creationId xmlns:a16="http://schemas.microsoft.com/office/drawing/2014/main" id="{45E50F7E-0C72-46D1-977E-5684566B5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84" y="85282"/>
            <a:ext cx="9182399" cy="612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ction Button: Blank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ECC7650-C412-4442-83E5-A35B6A18AD6B}"/>
              </a:ext>
            </a:extLst>
          </p:cNvPr>
          <p:cNvSpPr/>
          <p:nvPr/>
        </p:nvSpPr>
        <p:spPr>
          <a:xfrm>
            <a:off x="3748441" y="2231366"/>
            <a:ext cx="3858883" cy="2743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12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octocat git image">
            <a:extLst>
              <a:ext uri="{FF2B5EF4-FFF2-40B4-BE49-F238E27FC236}">
                <a16:creationId xmlns:a16="http://schemas.microsoft.com/office/drawing/2014/main" id="{422B269E-80EF-4291-A881-58FF46E79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970" y="46007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ction Button: Blank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2F17A31-1007-4C4F-8CB9-F209020A69E3}"/>
              </a:ext>
            </a:extLst>
          </p:cNvPr>
          <p:cNvSpPr/>
          <p:nvPr/>
        </p:nvSpPr>
        <p:spPr>
          <a:xfrm>
            <a:off x="1437736" y="1500997"/>
            <a:ext cx="3858883" cy="2743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52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octocat git image">
            <a:extLst>
              <a:ext uri="{FF2B5EF4-FFF2-40B4-BE49-F238E27FC236}">
                <a16:creationId xmlns:a16="http://schemas.microsoft.com/office/drawing/2014/main" id="{55C53D33-F10B-421E-9DC8-96B3C6A03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729" y="-258792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ction Button: Blank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9E46656-3E96-4995-9CF8-183886675E9C}"/>
              </a:ext>
            </a:extLst>
          </p:cNvPr>
          <p:cNvSpPr/>
          <p:nvPr/>
        </p:nvSpPr>
        <p:spPr>
          <a:xfrm>
            <a:off x="6878128" y="517585"/>
            <a:ext cx="3858883" cy="2743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octocat git image">
            <a:extLst>
              <a:ext uri="{FF2B5EF4-FFF2-40B4-BE49-F238E27FC236}">
                <a16:creationId xmlns:a16="http://schemas.microsoft.com/office/drawing/2014/main" id="{56D3C1C9-1F86-4929-BB75-B7563CA5C50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ction Button: Blank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18DAEEA-883E-455B-881B-B7CCEF7B5DC6}"/>
              </a:ext>
            </a:extLst>
          </p:cNvPr>
          <p:cNvSpPr/>
          <p:nvPr/>
        </p:nvSpPr>
        <p:spPr>
          <a:xfrm>
            <a:off x="4152181" y="1524000"/>
            <a:ext cx="3858883" cy="2743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2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octocat git image">
            <a:extLst>
              <a:ext uri="{FF2B5EF4-FFF2-40B4-BE49-F238E27FC236}">
                <a16:creationId xmlns:a16="http://schemas.microsoft.com/office/drawing/2014/main" id="{BDE129A1-A6B9-448E-A6D7-C51FA1DF1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2" y="-109268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ction Button: Blank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1343EA1-3EF8-4A18-B1F9-CE2797347991}"/>
              </a:ext>
            </a:extLst>
          </p:cNvPr>
          <p:cNvSpPr/>
          <p:nvPr/>
        </p:nvSpPr>
        <p:spPr>
          <a:xfrm>
            <a:off x="1368724" y="576532"/>
            <a:ext cx="3858883" cy="2743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93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octocat git image">
            <a:extLst>
              <a:ext uri="{FF2B5EF4-FFF2-40B4-BE49-F238E27FC236}">
                <a16:creationId xmlns:a16="http://schemas.microsoft.com/office/drawing/2014/main" id="{D984B4F1-974F-4228-82DA-5E6018CD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751" y="477328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ction Button: Blank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D9E3CB8-ADDB-4A04-8D14-4591ED63585C}"/>
              </a:ext>
            </a:extLst>
          </p:cNvPr>
          <p:cNvSpPr/>
          <p:nvPr/>
        </p:nvSpPr>
        <p:spPr>
          <a:xfrm>
            <a:off x="7177177" y="1702279"/>
            <a:ext cx="3858883" cy="2743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41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octocat git image">
            <a:extLst>
              <a:ext uri="{FF2B5EF4-FFF2-40B4-BE49-F238E27FC236}">
                <a16:creationId xmlns:a16="http://schemas.microsoft.com/office/drawing/2014/main" id="{F974D554-2682-4D01-BCC7-E3F90F354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6083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ction Button: Blank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99D9CD3-A853-4C47-AB7F-77C64E778B04}"/>
              </a:ext>
            </a:extLst>
          </p:cNvPr>
          <p:cNvSpPr/>
          <p:nvPr/>
        </p:nvSpPr>
        <p:spPr>
          <a:xfrm>
            <a:off x="1541252" y="1178943"/>
            <a:ext cx="3858883" cy="2743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65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octocat git image">
            <a:extLst>
              <a:ext uri="{FF2B5EF4-FFF2-40B4-BE49-F238E27FC236}">
                <a16:creationId xmlns:a16="http://schemas.microsoft.com/office/drawing/2014/main" id="{ADC827D3-B9DD-4304-A07D-A3631B540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Blank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EEB3DE2-1C43-4BCB-B21C-0C16C9CE16D4}"/>
              </a:ext>
            </a:extLst>
          </p:cNvPr>
          <p:cNvSpPr/>
          <p:nvPr/>
        </p:nvSpPr>
        <p:spPr>
          <a:xfrm>
            <a:off x="4152181" y="1524000"/>
            <a:ext cx="3858883" cy="2743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67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DeArment</dc:creator>
  <cp:lastModifiedBy>Paul DeArment</cp:lastModifiedBy>
  <cp:revision>3</cp:revision>
  <dcterms:created xsi:type="dcterms:W3CDTF">2018-09-24T02:11:24Z</dcterms:created>
  <dcterms:modified xsi:type="dcterms:W3CDTF">2018-09-24T02:16:52Z</dcterms:modified>
</cp:coreProperties>
</file>