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5" r:id="rId5"/>
    <p:sldId id="258" r:id="rId6"/>
    <p:sldId id="260" r:id="rId7"/>
    <p:sldId id="259" r:id="rId8"/>
    <p:sldId id="262" r:id="rId9"/>
    <p:sldId id="261" r:id="rId10"/>
    <p:sldId id="268" r:id="rId11"/>
    <p:sldId id="264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bley" userId="S::mbley@mmdesigntech.com::181079b0-5b04-4fda-981a-346162f0bedd" providerId="AD" clId="Web-{86A0B1B6-86D5-43E3-B71D-4404F85A8B5A}"/>
    <pc:docChg chg="modSld">
      <pc:chgData name="mbley" userId="S::mbley@mmdesigntech.com::181079b0-5b04-4fda-981a-346162f0bedd" providerId="AD" clId="Web-{86A0B1B6-86D5-43E3-B71D-4404F85A8B5A}" dt="2018-05-21T17:37:46.002" v="43" actId="14100"/>
      <pc:docMkLst>
        <pc:docMk/>
      </pc:docMkLst>
      <pc:sldChg chg="addSp delSp modSp">
        <pc:chgData name="mbley" userId="S::mbley@mmdesigntech.com::181079b0-5b04-4fda-981a-346162f0bedd" providerId="AD" clId="Web-{86A0B1B6-86D5-43E3-B71D-4404F85A8B5A}" dt="2018-05-21T17:37:46.002" v="43" actId="14100"/>
        <pc:sldMkLst>
          <pc:docMk/>
          <pc:sldMk cId="109857222" sldId="256"/>
        </pc:sldMkLst>
        <pc:spChg chg="del">
          <ac:chgData name="mbley" userId="S::mbley@mmdesigntech.com::181079b0-5b04-4fda-981a-346162f0bedd" providerId="AD" clId="Web-{86A0B1B6-86D5-43E3-B71D-4404F85A8B5A}" dt="2018-05-21T17:34:12.606" v="3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bley" userId="S::mbley@mmdesigntech.com::181079b0-5b04-4fda-981a-346162f0bedd" providerId="AD" clId="Web-{86A0B1B6-86D5-43E3-B71D-4404F85A8B5A}" dt="2018-05-21T17:34:16.559" v="4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bley" userId="S::mbley@mmdesigntech.com::181079b0-5b04-4fda-981a-346162f0bedd" providerId="AD" clId="Web-{86A0B1B6-86D5-43E3-B71D-4404F85A8B5A}" dt="2018-05-21T17:35:41.499" v="14" actId="14100"/>
          <ac:spMkLst>
            <pc:docMk/>
            <pc:sldMk cId="109857222" sldId="256"/>
            <ac:spMk id="6" creationId="{09A38E51-7F9D-48EE-A5A1-96370FEBFD0B}"/>
          </ac:spMkLst>
        </pc:spChg>
        <pc:spChg chg="add mod">
          <ac:chgData name="mbley" userId="S::mbley@mmdesigntech.com::181079b0-5b04-4fda-981a-346162f0bedd" providerId="AD" clId="Web-{86A0B1B6-86D5-43E3-B71D-4404F85A8B5A}" dt="2018-05-21T17:37:46.002" v="43" actId="14100"/>
          <ac:spMkLst>
            <pc:docMk/>
            <pc:sldMk cId="109857222" sldId="256"/>
            <ac:spMk id="7" creationId="{D9F9E25C-E304-47E0-A13B-C7FC735ED279}"/>
          </ac:spMkLst>
        </pc:spChg>
        <pc:picChg chg="add mod">
          <ac:chgData name="mbley" userId="S::mbley@mmdesigntech.com::181079b0-5b04-4fda-981a-346162f0bedd" providerId="AD" clId="Web-{86A0B1B6-86D5-43E3-B71D-4404F85A8B5A}" dt="2018-05-21T17:35:16.733" v="8" actId="1076"/>
          <ac:picMkLst>
            <pc:docMk/>
            <pc:sldMk cId="109857222" sldId="256"/>
            <ac:picMk id="4" creationId="{042725A0-DADE-4ED6-AA64-C45ED028CE4A}"/>
          </ac:picMkLst>
        </pc:picChg>
      </pc:sldChg>
    </pc:docChg>
  </pc:docChgLst>
  <pc:docChgLst>
    <pc:chgData name="Matthew Bley" userId="181079b0-5b04-4fda-981a-346162f0bedd" providerId="ADAL" clId="{C1DF4136-7046-47AC-8921-6D7701D6F189}"/>
    <pc:docChg chg="modSld">
      <pc:chgData name="Matthew Bley" userId="181079b0-5b04-4fda-981a-346162f0bedd" providerId="ADAL" clId="{C1DF4136-7046-47AC-8921-6D7701D6F189}" dt="2018-08-04T18:45:39.758" v="13" actId="962"/>
      <pc:docMkLst>
        <pc:docMk/>
      </pc:docMkLst>
      <pc:sldChg chg="modSp">
        <pc:chgData name="Matthew Bley" userId="181079b0-5b04-4fda-981a-346162f0bedd" providerId="ADAL" clId="{C1DF4136-7046-47AC-8921-6D7701D6F189}" dt="2018-08-04T18:45:39.758" v="13" actId="962"/>
        <pc:sldMkLst>
          <pc:docMk/>
          <pc:sldMk cId="109857222" sldId="256"/>
        </pc:sldMkLst>
        <pc:picChg chg="mod">
          <ac:chgData name="Matthew Bley" userId="181079b0-5b04-4fda-981a-346162f0bedd" providerId="ADAL" clId="{C1DF4136-7046-47AC-8921-6D7701D6F189}" dt="2018-08-04T18:45:39.758" v="13" actId="962"/>
          <ac:picMkLst>
            <pc:docMk/>
            <pc:sldMk cId="109857222" sldId="256"/>
            <ac:picMk id="4" creationId="{042725A0-DADE-4ED6-AA64-C45ED028CE4A}"/>
          </ac:picMkLst>
        </pc:picChg>
      </pc:sldChg>
    </pc:docChg>
  </pc:docChgLst>
  <pc:docChgLst>
    <pc:chgData name="mbley" userId="S::mbley@mmdesigntech.com::181079b0-5b04-4fda-981a-346162f0bedd" providerId="AD" clId="Web-{F16C095B-38C7-46F4-8DAC-56007B77A5F8}"/>
    <pc:docChg chg="modSld">
      <pc:chgData name="mbley" userId="S::mbley@mmdesigntech.com::181079b0-5b04-4fda-981a-346162f0bedd" providerId="AD" clId="Web-{F16C095B-38C7-46F4-8DAC-56007B77A5F8}" dt="2018-05-21T18:20:57.692" v="12" actId="1076"/>
      <pc:docMkLst>
        <pc:docMk/>
      </pc:docMkLst>
      <pc:sldChg chg="addSp delSp modSp">
        <pc:chgData name="mbley" userId="S::mbley@mmdesigntech.com::181079b0-5b04-4fda-981a-346162f0bedd" providerId="AD" clId="Web-{F16C095B-38C7-46F4-8DAC-56007B77A5F8}" dt="2018-05-21T18:20:57.692" v="12" actId="1076"/>
        <pc:sldMkLst>
          <pc:docMk/>
          <pc:sldMk cId="2704077166" sldId="258"/>
        </pc:sldMkLst>
        <pc:spChg chg="add del mod">
          <ac:chgData name="mbley" userId="S::mbley@mmdesigntech.com::181079b0-5b04-4fda-981a-346162f0bedd" providerId="AD" clId="Web-{F16C095B-38C7-46F4-8DAC-56007B77A5F8}" dt="2018-05-21T18:18:31.861" v="4" actId="1076"/>
          <ac:spMkLst>
            <pc:docMk/>
            <pc:sldMk cId="2704077166" sldId="258"/>
            <ac:spMk id="3" creationId="{05196D66-7801-4673-98A3-D97E599720ED}"/>
          </ac:spMkLst>
        </pc:spChg>
        <pc:spChg chg="add del mod">
          <ac:chgData name="mbley" userId="S::mbley@mmdesigntech.com::181079b0-5b04-4fda-981a-346162f0bedd" providerId="AD" clId="Web-{F16C095B-38C7-46F4-8DAC-56007B77A5F8}" dt="2018-05-21T18:18:51.924" v="7" actId="1076"/>
          <ac:spMkLst>
            <pc:docMk/>
            <pc:sldMk cId="2704077166" sldId="258"/>
            <ac:spMk id="5" creationId="{C832228B-971C-40A2-A1B4-63A759B2E4D0}"/>
          </ac:spMkLst>
        </pc:spChg>
        <pc:spChg chg="mod">
          <ac:chgData name="mbley" userId="S::mbley@mmdesigntech.com::181079b0-5b04-4fda-981a-346162f0bedd" providerId="AD" clId="Web-{F16C095B-38C7-46F4-8DAC-56007B77A5F8}" dt="2018-05-21T18:20:57.692" v="12" actId="1076"/>
          <ac:spMkLst>
            <pc:docMk/>
            <pc:sldMk cId="2704077166" sldId="258"/>
            <ac:spMk id="6" creationId="{7E68142B-270C-4F2B-9500-A52F72481D92}"/>
          </ac:spMkLst>
        </pc:spChg>
      </pc:sldChg>
    </pc:docChg>
  </pc:docChgLst>
  <pc:docChgLst>
    <pc:chgData name="Matthew Bley" userId="S::mbley@mmdesigntech.com::181079b0-5b04-4fda-981a-346162f0bedd" providerId="AD" clId="Web-{5C27094B-A800-4F33-A764-F15F9924B97B}"/>
    <pc:docChg chg="modSld">
      <pc:chgData name="Matthew Bley" userId="S::mbley@mmdesigntech.com::181079b0-5b04-4fda-981a-346162f0bedd" providerId="AD" clId="Web-{5C27094B-A800-4F33-A764-F15F9924B97B}" dt="2018-08-06T15:19:33.644" v="22" actId="20577"/>
      <pc:docMkLst>
        <pc:docMk/>
      </pc:docMkLst>
      <pc:sldChg chg="modSp">
        <pc:chgData name="Matthew Bley" userId="S::mbley@mmdesigntech.com::181079b0-5b04-4fda-981a-346162f0bedd" providerId="AD" clId="Web-{5C27094B-A800-4F33-A764-F15F9924B97B}" dt="2018-08-06T15:19:33.644" v="21" actId="20577"/>
        <pc:sldMkLst>
          <pc:docMk/>
          <pc:sldMk cId="3452774077" sldId="263"/>
        </pc:sldMkLst>
        <pc:spChg chg="mod">
          <ac:chgData name="Matthew Bley" userId="S::mbley@mmdesigntech.com::181079b0-5b04-4fda-981a-346162f0bedd" providerId="AD" clId="Web-{5C27094B-A800-4F33-A764-F15F9924B97B}" dt="2018-08-06T15:19:33.644" v="21" actId="20577"/>
          <ac:spMkLst>
            <pc:docMk/>
            <pc:sldMk cId="3452774077" sldId="263"/>
            <ac:spMk id="3" creationId="{4EF1492D-A138-46AD-870C-40888910B8DF}"/>
          </ac:spMkLst>
        </pc:spChg>
      </pc:sldChg>
    </pc:docChg>
  </pc:docChgLst>
  <pc:docChgLst>
    <pc:chgData name="Matthew Bley" userId="181079b0-5b04-4fda-981a-346162f0bedd" providerId="ADAL" clId="{9493F7AF-E46E-4CDD-B944-495B02149211}"/>
    <pc:docChg chg="undo redo custSel addSld modSld sldOrd">
      <pc:chgData name="Matthew Bley" userId="181079b0-5b04-4fda-981a-346162f0bedd" providerId="ADAL" clId="{9493F7AF-E46E-4CDD-B944-495B02149211}" dt="2018-08-07T01:48:46.188" v="2210" actId="20577"/>
      <pc:docMkLst>
        <pc:docMk/>
      </pc:docMkLst>
      <pc:sldChg chg="addSp delSp modSp mod setBg">
        <pc:chgData name="Matthew Bley" userId="181079b0-5b04-4fda-981a-346162f0bedd" providerId="ADAL" clId="{9493F7AF-E46E-4CDD-B944-495B02149211}" dt="2018-08-05T18:53:53.369" v="1836" actId="2085"/>
        <pc:sldMkLst>
          <pc:docMk/>
          <pc:sldMk cId="109857222" sldId="256"/>
        </pc:sldMkLst>
        <pc:spChg chg="del mod">
          <ac:chgData name="Matthew Bley" userId="181079b0-5b04-4fda-981a-346162f0bedd" providerId="ADAL" clId="{9493F7AF-E46E-4CDD-B944-495B02149211}" dt="2018-08-05T18:38:21.685" v="1570" actId="478"/>
          <ac:spMkLst>
            <pc:docMk/>
            <pc:sldMk cId="109857222" sldId="256"/>
            <ac:spMk id="7" creationId="{D9F9E25C-E304-47E0-A13B-C7FC735ED279}"/>
          </ac:spMkLst>
        </pc:spChg>
        <pc:spChg chg="add del">
          <ac:chgData name="Matthew Bley" userId="181079b0-5b04-4fda-981a-346162f0bedd" providerId="ADAL" clId="{9493F7AF-E46E-4CDD-B944-495B02149211}" dt="2018-08-05T18:10:02.537" v="97" actId="26606"/>
          <ac:spMkLst>
            <pc:docMk/>
            <pc:sldMk cId="109857222" sldId="256"/>
            <ac:spMk id="12" creationId="{D12DDE76-C203-4047-9998-63900085B5E8}"/>
          </ac:spMkLst>
        </pc:spChg>
        <pc:spChg chg="add del">
          <ac:chgData name="Matthew Bley" userId="181079b0-5b04-4fda-981a-346162f0bedd" providerId="ADAL" clId="{9493F7AF-E46E-4CDD-B944-495B02149211}" dt="2018-08-05T18:11:17.635" v="109" actId="26606"/>
          <ac:spMkLst>
            <pc:docMk/>
            <pc:sldMk cId="109857222" sldId="256"/>
            <ac:spMk id="13" creationId="{6753252F-4873-4F63-801D-CC719279A7D5}"/>
          </ac:spMkLst>
        </pc:spChg>
        <pc:spChg chg="add del">
          <ac:chgData name="Matthew Bley" userId="181079b0-5b04-4fda-981a-346162f0bedd" providerId="ADAL" clId="{9493F7AF-E46E-4CDD-B944-495B02149211}" dt="2018-08-05T18:11:17.635" v="109" actId="26606"/>
          <ac:spMkLst>
            <pc:docMk/>
            <pc:sldMk cId="109857222" sldId="256"/>
            <ac:spMk id="15" creationId="{047C8CCB-F95D-4249-92DD-651249D3535A}"/>
          </ac:spMkLst>
        </pc:spChg>
        <pc:spChg chg="add mod">
          <ac:chgData name="Matthew Bley" userId="181079b0-5b04-4fda-981a-346162f0bedd" providerId="ADAL" clId="{9493F7AF-E46E-4CDD-B944-495B02149211}" dt="2018-08-05T18:49:39.365" v="1777" actId="207"/>
          <ac:spMkLst>
            <pc:docMk/>
            <pc:sldMk cId="109857222" sldId="256"/>
            <ac:spMk id="16" creationId="{521CD0B8-C5EF-401E-8305-B13281805851}"/>
          </ac:spMkLst>
        </pc:spChg>
        <pc:spChg chg="add mod">
          <ac:chgData name="Matthew Bley" userId="181079b0-5b04-4fda-981a-346162f0bedd" providerId="ADAL" clId="{9493F7AF-E46E-4CDD-B944-495B02149211}" dt="2018-08-05T18:53:34.750" v="1833" actId="14100"/>
          <ac:spMkLst>
            <pc:docMk/>
            <pc:sldMk cId="109857222" sldId="256"/>
            <ac:spMk id="17" creationId="{19A739F5-8266-4A29-9BE1-844E04D2AF60}"/>
          </ac:spMkLst>
        </pc:spChg>
        <pc:spChg chg="add mod">
          <ac:chgData name="Matthew Bley" userId="181079b0-5b04-4fda-981a-346162f0bedd" providerId="ADAL" clId="{9493F7AF-E46E-4CDD-B944-495B02149211}" dt="2018-08-05T18:53:53.369" v="1836" actId="2085"/>
          <ac:spMkLst>
            <pc:docMk/>
            <pc:sldMk cId="109857222" sldId="256"/>
            <ac:spMk id="18" creationId="{9438C134-C533-4E35-B57C-3CEA8B3BB220}"/>
          </ac:spMkLst>
        </pc:spChg>
        <pc:picChg chg="add del">
          <ac:chgData name="Matthew Bley" userId="181079b0-5b04-4fda-981a-346162f0bedd" providerId="ADAL" clId="{9493F7AF-E46E-4CDD-B944-495B02149211}" dt="2018-08-05T18:36:55.900" v="1566" actId="478"/>
          <ac:picMkLst>
            <pc:docMk/>
            <pc:sldMk cId="109857222" sldId="256"/>
            <ac:picMk id="2" creationId="{8B04500A-8601-4F42-B0F2-6E198801D853}"/>
          </ac:picMkLst>
        </pc:picChg>
        <pc:picChg chg="add del mod">
          <ac:chgData name="Matthew Bley" userId="181079b0-5b04-4fda-981a-346162f0bedd" providerId="ADAL" clId="{9493F7AF-E46E-4CDD-B944-495B02149211}" dt="2018-08-05T18:11:21.286" v="119" actId="2085"/>
          <ac:picMkLst>
            <pc:docMk/>
            <pc:sldMk cId="109857222" sldId="256"/>
            <ac:picMk id="3" creationId="{01B19FE1-F7BC-4E95-B4D9-63B1C1BA614D}"/>
          </ac:picMkLst>
        </pc:picChg>
        <pc:picChg chg="add del mod">
          <ac:chgData name="Matthew Bley" userId="181079b0-5b04-4fda-981a-346162f0bedd" providerId="ADAL" clId="{9493F7AF-E46E-4CDD-B944-495B02149211}" dt="2018-08-05T18:36:44.568" v="1561" actId="478"/>
          <ac:picMkLst>
            <pc:docMk/>
            <pc:sldMk cId="109857222" sldId="256"/>
            <ac:picMk id="4" creationId="{042725A0-DADE-4ED6-AA64-C45ED028CE4A}"/>
          </ac:picMkLst>
        </pc:picChg>
        <pc:picChg chg="add del mod">
          <ac:chgData name="Matthew Bley" userId="181079b0-5b04-4fda-981a-346162f0bedd" providerId="ADAL" clId="{9493F7AF-E46E-4CDD-B944-495B02149211}" dt="2018-08-05T18:44:46.966" v="1721" actId="478"/>
          <ac:picMkLst>
            <pc:docMk/>
            <pc:sldMk cId="109857222" sldId="256"/>
            <ac:picMk id="6" creationId="{CD26D672-443C-4C71-A8C0-AF1744B994B4}"/>
          </ac:picMkLst>
        </pc:picChg>
        <pc:picChg chg="add del mod">
          <ac:chgData name="Matthew Bley" userId="181079b0-5b04-4fda-981a-346162f0bedd" providerId="ADAL" clId="{9493F7AF-E46E-4CDD-B944-495B02149211}" dt="2018-08-05T18:11:19.218" v="115" actId="2085"/>
          <ac:picMkLst>
            <pc:docMk/>
            <pc:sldMk cId="109857222" sldId="256"/>
            <ac:picMk id="8" creationId="{62410F1D-FD12-46F6-AD1A-D99CB4203090}"/>
          </ac:picMkLst>
        </pc:picChg>
        <pc:picChg chg="add mod">
          <ac:chgData name="Matthew Bley" userId="181079b0-5b04-4fda-981a-346162f0bedd" providerId="ADAL" clId="{9493F7AF-E46E-4CDD-B944-495B02149211}" dt="2018-08-05T18:48:57.821" v="1771" actId="1076"/>
          <ac:picMkLst>
            <pc:docMk/>
            <pc:sldMk cId="109857222" sldId="256"/>
            <ac:picMk id="10" creationId="{3A099E96-4898-40BD-AFD7-520412496C75}"/>
          </ac:picMkLst>
        </pc:picChg>
        <pc:picChg chg="add mod ord">
          <ac:chgData name="Matthew Bley" userId="181079b0-5b04-4fda-981a-346162f0bedd" providerId="ADAL" clId="{9493F7AF-E46E-4CDD-B944-495B02149211}" dt="2018-08-05T18:50:39.213" v="1779" actId="1076"/>
          <ac:picMkLst>
            <pc:docMk/>
            <pc:sldMk cId="109857222" sldId="256"/>
            <ac:picMk id="14" creationId="{5503601E-0D8C-4B16-A654-EB89F1F473D9}"/>
          </ac:picMkLst>
        </pc:picChg>
        <pc:picChg chg="add mod">
          <ac:chgData name="Matthew Bley" userId="181079b0-5b04-4fda-981a-346162f0bedd" providerId="ADAL" clId="{9493F7AF-E46E-4CDD-B944-495B02149211}" dt="2018-08-05T18:51:17.599" v="1786" actId="1076"/>
          <ac:picMkLst>
            <pc:docMk/>
            <pc:sldMk cId="109857222" sldId="256"/>
            <ac:picMk id="1026" creationId="{D5C75A20-4CF4-40FF-8A07-741D8D49436D}"/>
          </ac:picMkLst>
        </pc:picChg>
      </pc:sldChg>
      <pc:sldChg chg="addSp delSp modSp mod setBg">
        <pc:chgData name="Matthew Bley" userId="181079b0-5b04-4fda-981a-346162f0bedd" providerId="ADAL" clId="{9493F7AF-E46E-4CDD-B944-495B02149211}" dt="2018-08-06T23:32:31.468" v="2173" actId="207"/>
        <pc:sldMkLst>
          <pc:docMk/>
          <pc:sldMk cId="894840843" sldId="257"/>
        </pc:sldMkLst>
        <pc:spChg chg="mod">
          <ac:chgData name="Matthew Bley" userId="181079b0-5b04-4fda-981a-346162f0bedd" providerId="ADAL" clId="{9493F7AF-E46E-4CDD-B944-495B02149211}" dt="2018-08-05T18:12:51.175" v="140" actId="20577"/>
          <ac:spMkLst>
            <pc:docMk/>
            <pc:sldMk cId="894840843" sldId="257"/>
            <ac:spMk id="2" creationId="{0FC2065F-5E29-4CF1-98F5-0DC3F4C9A17C}"/>
          </ac:spMkLst>
        </pc:spChg>
        <pc:spChg chg="mod">
          <ac:chgData name="Matthew Bley" userId="181079b0-5b04-4fda-981a-346162f0bedd" providerId="ADAL" clId="{9493F7AF-E46E-4CDD-B944-495B02149211}" dt="2018-08-06T23:32:31.468" v="2173" actId="207"/>
          <ac:spMkLst>
            <pc:docMk/>
            <pc:sldMk cId="894840843" sldId="257"/>
            <ac:spMk id="3" creationId="{E6AEADCC-6981-442F-9EFA-832FD592A1E9}"/>
          </ac:spMkLst>
        </pc:spChg>
        <pc:spChg chg="add mod">
          <ac:chgData name="Matthew Bley" userId="181079b0-5b04-4fda-981a-346162f0bedd" providerId="ADAL" clId="{9493F7AF-E46E-4CDD-B944-495B02149211}" dt="2018-08-05T18:57:35.255" v="1861" actId="1038"/>
          <ac:spMkLst>
            <pc:docMk/>
            <pc:sldMk cId="894840843" sldId="257"/>
            <ac:spMk id="7" creationId="{F65EC034-F406-4401-8E4C-ADDA8B753B57}"/>
          </ac:spMkLst>
        </pc:spChg>
        <pc:spChg chg="add del">
          <ac:chgData name="Matthew Bley" userId="181079b0-5b04-4fda-981a-346162f0bedd" providerId="ADAL" clId="{9493F7AF-E46E-4CDD-B944-495B02149211}" dt="2018-08-05T18:12:35.090" v="128" actId="26606"/>
          <ac:spMkLst>
            <pc:docMk/>
            <pc:sldMk cId="894840843" sldId="257"/>
            <ac:spMk id="10" creationId="{0F6CDC51-8D27-4BF4-AB33-7D5905E80D90}"/>
          </ac:spMkLst>
        </pc:spChg>
        <pc:spChg chg="add del">
          <ac:chgData name="Matthew Bley" userId="181079b0-5b04-4fda-981a-346162f0bedd" providerId="ADAL" clId="{9493F7AF-E46E-4CDD-B944-495B02149211}" dt="2018-08-05T18:12:35.090" v="128" actId="26606"/>
          <ac:spMkLst>
            <pc:docMk/>
            <pc:sldMk cId="894840843" sldId="257"/>
            <ac:spMk id="14" creationId="{DF4CE22F-8463-44F2-BE50-65D9B5035E87}"/>
          </ac:spMkLst>
        </pc:spChg>
        <pc:spChg chg="add del">
          <ac:chgData name="Matthew Bley" userId="181079b0-5b04-4fda-981a-346162f0bedd" providerId="ADAL" clId="{9493F7AF-E46E-4CDD-B944-495B02149211}" dt="2018-08-05T18:51:35.721" v="1800" actId="1038"/>
          <ac:spMkLst>
            <pc:docMk/>
            <pc:sldMk cId="894840843" sldId="257"/>
            <ac:spMk id="15" creationId="{AB19B49A-992A-43B0-992D-39859C7B7F46}"/>
          </ac:spMkLst>
        </pc:spChg>
        <pc:spChg chg="add del">
          <ac:chgData name="Matthew Bley" userId="181079b0-5b04-4fda-981a-346162f0bedd" providerId="ADAL" clId="{9493F7AF-E46E-4CDD-B944-495B02149211}" dt="2018-08-05T18:12:35.090" v="128" actId="26606"/>
          <ac:spMkLst>
            <pc:docMk/>
            <pc:sldMk cId="894840843" sldId="257"/>
            <ac:spMk id="16" creationId="{3FA1383B-2709-4E36-8FF8-7A737213B4CB}"/>
          </ac:spMkLst>
        </pc:spChg>
        <pc:spChg chg="add mod">
          <ac:chgData name="Matthew Bley" userId="181079b0-5b04-4fda-981a-346162f0bedd" providerId="ADAL" clId="{9493F7AF-E46E-4CDD-B944-495B02149211}" dt="2018-08-05T18:54:24.071" v="1840" actId="1076"/>
          <ac:spMkLst>
            <pc:docMk/>
            <pc:sldMk cId="894840843" sldId="257"/>
            <ac:spMk id="17" creationId="{A3B4C910-9684-470E-957E-A81DCAA99091}"/>
          </ac:spMkLst>
        </pc:spChg>
        <pc:spChg chg="add">
          <ac:chgData name="Matthew Bley" userId="181079b0-5b04-4fda-981a-346162f0bedd" providerId="ADAL" clId="{9493F7AF-E46E-4CDD-B944-495B02149211}" dt="2018-08-05T18:54:32.912" v="1841" actId="1038"/>
          <ac:spMkLst>
            <pc:docMk/>
            <pc:sldMk cId="894840843" sldId="257"/>
            <ac:spMk id="20" creationId="{5D8CE62D-22B2-4C4C-A0B7-78B0A8C8269D}"/>
          </ac:spMkLst>
        </pc:spChg>
        <pc:spChg chg="add del">
          <ac:chgData name="Matthew Bley" userId="181079b0-5b04-4fda-981a-346162f0bedd" providerId="ADAL" clId="{9493F7AF-E46E-4CDD-B944-495B02149211}" dt="2018-08-05T18:12:32.012" v="124" actId="26606"/>
          <ac:spMkLst>
            <pc:docMk/>
            <pc:sldMk cId="894840843" sldId="257"/>
            <ac:spMk id="21" creationId="{73DE2CFE-42F2-48F0-8706-5264E012B10C}"/>
          </ac:spMkLst>
        </pc:spChg>
        <pc:picChg chg="add del mod">
          <ac:chgData name="Matthew Bley" userId="181079b0-5b04-4fda-981a-346162f0bedd" providerId="ADAL" clId="{9493F7AF-E46E-4CDD-B944-495B02149211}" dt="2018-08-05T18:39:05.389" v="1582" actId="478"/>
          <ac:picMkLst>
            <pc:docMk/>
            <pc:sldMk cId="894840843" sldId="257"/>
            <ac:picMk id="4" creationId="{B56627E5-DE3E-4199-820A-68EC7F7746A0}"/>
          </ac:picMkLst>
        </pc:picChg>
        <pc:picChg chg="add del mod ord">
          <ac:chgData name="Matthew Bley" userId="181079b0-5b04-4fda-981a-346162f0bedd" providerId="ADAL" clId="{9493F7AF-E46E-4CDD-B944-495B02149211}" dt="2018-08-05T18:12:35.845" v="129" actId="1038"/>
          <ac:picMkLst>
            <pc:docMk/>
            <pc:sldMk cId="894840843" sldId="257"/>
            <ac:picMk id="5" creationId="{EE13D7C9-9A11-458B-BE13-D330E68BFB48}"/>
          </ac:picMkLst>
        </pc:picChg>
        <pc:picChg chg="add del mod">
          <ac:chgData name="Matthew Bley" userId="181079b0-5b04-4fda-981a-346162f0bedd" providerId="ADAL" clId="{9493F7AF-E46E-4CDD-B944-495B02149211}" dt="2018-08-05T18:12:33.030" v="125" actId="1038"/>
          <ac:picMkLst>
            <pc:docMk/>
            <pc:sldMk cId="894840843" sldId="257"/>
            <ac:picMk id="6" creationId="{D1C43D47-603E-4D0B-9538-7BB3D84731D3}"/>
          </ac:picMkLst>
        </pc:picChg>
        <pc:picChg chg="add del mod">
          <ac:chgData name="Matthew Bley" userId="181079b0-5b04-4fda-981a-346162f0bedd" providerId="ADAL" clId="{9493F7AF-E46E-4CDD-B944-495B02149211}" dt="2018-08-05T18:11:17.665" v="111" actId="1038"/>
          <ac:picMkLst>
            <pc:docMk/>
            <pc:sldMk cId="894840843" sldId="257"/>
            <ac:picMk id="11" creationId="{93A9BA26-F4D6-4237-88FB-060E3BD48DF5}"/>
          </ac:picMkLst>
        </pc:picChg>
        <pc:picChg chg="add del">
          <ac:chgData name="Matthew Bley" userId="181079b0-5b04-4fda-981a-346162f0bedd" providerId="ADAL" clId="{9493F7AF-E46E-4CDD-B944-495B02149211}" dt="2018-08-05T18:12:35.090" v="128" actId="26606"/>
          <ac:picMkLst>
            <pc:docMk/>
            <pc:sldMk cId="894840843" sldId="257"/>
            <ac:picMk id="12" creationId="{24FB90F3-DFB9-42D4-B851-120249962A25}"/>
          </ac:picMkLst>
        </pc:picChg>
        <pc:picChg chg="add del">
          <ac:chgData name="Matthew Bley" userId="181079b0-5b04-4fda-981a-346162f0bedd" providerId="ADAL" clId="{9493F7AF-E46E-4CDD-B944-495B02149211}" dt="2018-08-05T18:52:25.298" v="1822" actId="478"/>
          <ac:picMkLst>
            <pc:docMk/>
            <pc:sldMk cId="894840843" sldId="257"/>
            <ac:picMk id="13" creationId="{2A77DBDE-97CB-4A21-AE81-34685A29D7CE}"/>
          </ac:picMkLst>
        </pc:picChg>
        <pc:picChg chg="add">
          <ac:chgData name="Matthew Bley" userId="181079b0-5b04-4fda-981a-346162f0bedd" providerId="ADAL" clId="{9493F7AF-E46E-4CDD-B944-495B02149211}" dt="2018-08-05T18:52:32.035" v="1823" actId="1038"/>
          <ac:picMkLst>
            <pc:docMk/>
            <pc:sldMk cId="894840843" sldId="257"/>
            <ac:picMk id="18" creationId="{11A56B1F-DB4A-4403-A3CF-49AA89CE68D3}"/>
          </ac:picMkLst>
        </pc:picChg>
        <pc:picChg chg="add mod">
          <ac:chgData name="Matthew Bley" userId="181079b0-5b04-4fda-981a-346162f0bedd" providerId="ADAL" clId="{9493F7AF-E46E-4CDD-B944-495B02149211}" dt="2018-08-05T18:57:24.428" v="1852" actId="1076"/>
          <ac:picMkLst>
            <pc:docMk/>
            <pc:sldMk cId="894840843" sldId="257"/>
            <ac:picMk id="19" creationId="{E3E6696A-3A97-4417-88F8-261FA93EC789}"/>
          </ac:picMkLst>
        </pc:picChg>
      </pc:sldChg>
      <pc:sldChg chg="addSp delSp modSp ord">
        <pc:chgData name="Matthew Bley" userId="181079b0-5b04-4fda-981a-346162f0bedd" providerId="ADAL" clId="{9493F7AF-E46E-4CDD-B944-495B02149211}" dt="2018-08-07T01:48:46.188" v="2210" actId="20577"/>
        <pc:sldMkLst>
          <pc:docMk/>
          <pc:sldMk cId="2704077166" sldId="258"/>
        </pc:sldMkLst>
        <pc:spChg chg="mod">
          <ac:chgData name="Matthew Bley" userId="181079b0-5b04-4fda-981a-346162f0bedd" providerId="ADAL" clId="{9493F7AF-E46E-4CDD-B944-495B02149211}" dt="2018-08-05T18:22:15.657" v="332" actId="20577"/>
          <ac:spMkLst>
            <pc:docMk/>
            <pc:sldMk cId="2704077166" sldId="258"/>
            <ac:spMk id="2" creationId="{0FC2065F-5E29-4CF1-98F5-0DC3F4C9A17C}"/>
          </ac:spMkLst>
        </pc:spChg>
        <pc:spChg chg="mod ord">
          <ac:chgData name="Matthew Bley" userId="181079b0-5b04-4fda-981a-346162f0bedd" providerId="ADAL" clId="{9493F7AF-E46E-4CDD-B944-495B02149211}" dt="2018-08-07T01:48:46.188" v="2210" actId="20577"/>
          <ac:spMkLst>
            <pc:docMk/>
            <pc:sldMk cId="2704077166" sldId="258"/>
            <ac:spMk id="6" creationId="{7E68142B-270C-4F2B-9500-A52F72481D92}"/>
          </ac:spMkLst>
        </pc:spChg>
        <pc:spChg chg="add del">
          <ac:chgData name="Matthew Bley" userId="181079b0-5b04-4fda-981a-346162f0bedd" providerId="ADAL" clId="{9493F7AF-E46E-4CDD-B944-495B02149211}" dt="2018-08-05T18:51:34.847" v="1798"/>
          <ac:spMkLst>
            <pc:docMk/>
            <pc:sldMk cId="2704077166" sldId="258"/>
            <ac:spMk id="7" creationId="{1E8F7C3E-489A-45A5-A191-936CDE1C39E0}"/>
          </ac:spMkLst>
        </pc:spChg>
        <pc:spChg chg="add ord">
          <ac:chgData name="Matthew Bley" userId="181079b0-5b04-4fda-981a-346162f0bedd" providerId="ADAL" clId="{9493F7AF-E46E-4CDD-B944-495B02149211}" dt="2018-08-05T18:58:28.689" v="1872" actId="166"/>
          <ac:spMkLst>
            <pc:docMk/>
            <pc:sldMk cId="2704077166" sldId="258"/>
            <ac:spMk id="8" creationId="{8DC79785-5AB6-4F05-BE8A-38BFC71804F4}"/>
          </ac:spMkLst>
        </pc:spChg>
        <pc:spChg chg="add mod">
          <ac:chgData name="Matthew Bley" userId="181079b0-5b04-4fda-981a-346162f0bedd" providerId="ADAL" clId="{9493F7AF-E46E-4CDD-B944-495B02149211}" dt="2018-08-05T19:48:41.067" v="1883" actId="1076"/>
          <ac:spMkLst>
            <pc:docMk/>
            <pc:sldMk cId="2704077166" sldId="258"/>
            <ac:spMk id="11" creationId="{79A6AD01-30BC-4B81-85E1-95CB69F242C1}"/>
          </ac:spMkLst>
        </pc:spChg>
        <pc:picChg chg="del">
          <ac:chgData name="Matthew Bley" userId="181079b0-5b04-4fda-981a-346162f0bedd" providerId="ADAL" clId="{9493F7AF-E46E-4CDD-B944-495B02149211}" dt="2018-08-05T18:39:10.582" v="1585" actId="478"/>
          <ac:picMkLst>
            <pc:docMk/>
            <pc:sldMk cId="2704077166" sldId="258"/>
            <ac:picMk id="4" creationId="{B56627E5-DE3E-4199-820A-68EC7F7746A0}"/>
          </ac:picMkLst>
        </pc:picChg>
        <pc:picChg chg="add del">
          <ac:chgData name="Matthew Bley" userId="181079b0-5b04-4fda-981a-346162f0bedd" providerId="ADAL" clId="{9493F7AF-E46E-4CDD-B944-495B02149211}" dt="2018-08-05T18:52:21.704" v="1820" actId="478"/>
          <ac:picMkLst>
            <pc:docMk/>
            <pc:sldMk cId="2704077166" sldId="258"/>
            <ac:picMk id="5" creationId="{CF0DC832-B4D5-444E-BF98-10129BCAE186}"/>
          </ac:picMkLst>
        </pc:picChg>
        <pc:picChg chg="add">
          <ac:chgData name="Matthew Bley" userId="181079b0-5b04-4fda-981a-346162f0bedd" providerId="ADAL" clId="{9493F7AF-E46E-4CDD-B944-495B02149211}" dt="2018-08-05T18:52:33.340" v="1825"/>
          <ac:picMkLst>
            <pc:docMk/>
            <pc:sldMk cId="2704077166" sldId="258"/>
            <ac:picMk id="9" creationId="{A3BC764C-7F71-486A-B565-1181C23B4F2C}"/>
          </ac:picMkLst>
        </pc:picChg>
        <pc:picChg chg="add">
          <ac:chgData name="Matthew Bley" userId="181079b0-5b04-4fda-981a-346162f0bedd" providerId="ADAL" clId="{9493F7AF-E46E-4CDD-B944-495B02149211}" dt="2018-08-05T18:57:42.607" v="1863"/>
          <ac:picMkLst>
            <pc:docMk/>
            <pc:sldMk cId="2704077166" sldId="258"/>
            <ac:picMk id="10" creationId="{A62992C4-EB75-42BC-AC48-2144206A3591}"/>
          </ac:picMkLst>
        </pc:picChg>
      </pc:sldChg>
      <pc:sldChg chg="addSp delSp modSp add ord">
        <pc:chgData name="Matthew Bley" userId="181079b0-5b04-4fda-981a-346162f0bedd" providerId="ADAL" clId="{9493F7AF-E46E-4CDD-B944-495B02149211}" dt="2018-08-06T23:33:15.598" v="2188" actId="113"/>
        <pc:sldMkLst>
          <pc:docMk/>
          <pc:sldMk cId="1592417462" sldId="259"/>
        </pc:sldMkLst>
        <pc:spChg chg="mod">
          <ac:chgData name="Matthew Bley" userId="181079b0-5b04-4fda-981a-346162f0bedd" providerId="ADAL" clId="{9493F7AF-E46E-4CDD-B944-495B02149211}" dt="2018-08-06T23:33:15.598" v="2188" actId="113"/>
          <ac:spMkLst>
            <pc:docMk/>
            <pc:sldMk cId="1592417462" sldId="259"/>
            <ac:spMk id="2" creationId="{2F166766-1660-430B-A95A-583418801AAA}"/>
          </ac:spMkLst>
        </pc:spChg>
        <pc:spChg chg="mod">
          <ac:chgData name="Matthew Bley" userId="181079b0-5b04-4fda-981a-346162f0bedd" providerId="ADAL" clId="{9493F7AF-E46E-4CDD-B944-495B02149211}" dt="2018-08-05T18:32:18.832" v="1157" actId="20577"/>
          <ac:spMkLst>
            <pc:docMk/>
            <pc:sldMk cId="1592417462" sldId="259"/>
            <ac:spMk id="3" creationId="{71265545-D076-42FD-87A0-29FECE201899}"/>
          </ac:spMkLst>
        </pc:spChg>
        <pc:spChg chg="add del">
          <ac:chgData name="Matthew Bley" userId="181079b0-5b04-4fda-981a-346162f0bedd" providerId="ADAL" clId="{9493F7AF-E46E-4CDD-B944-495B02149211}" dt="2018-08-05T18:51:34.612" v="1797"/>
          <ac:spMkLst>
            <pc:docMk/>
            <pc:sldMk cId="1592417462" sldId="259"/>
            <ac:spMk id="5" creationId="{A118A7D6-C161-4312-B916-9DCE66BF0D5F}"/>
          </ac:spMkLst>
        </pc:spChg>
        <pc:spChg chg="add del ord">
          <ac:chgData name="Matthew Bley" userId="181079b0-5b04-4fda-981a-346162f0bedd" providerId="ADAL" clId="{9493F7AF-E46E-4CDD-B944-495B02149211}" dt="2018-08-05T18:59:18.735" v="1881" actId="478"/>
          <ac:spMkLst>
            <pc:docMk/>
            <pc:sldMk cId="1592417462" sldId="259"/>
            <ac:spMk id="6" creationId="{CA2F0A29-C610-4D87-A053-63756B513267}"/>
          </ac:spMkLst>
        </pc:spChg>
        <pc:spChg chg="add">
          <ac:chgData name="Matthew Bley" userId="181079b0-5b04-4fda-981a-346162f0bedd" providerId="ADAL" clId="{9493F7AF-E46E-4CDD-B944-495B02149211}" dt="2018-08-05T18:57:43.299" v="1864"/>
          <ac:spMkLst>
            <pc:docMk/>
            <pc:sldMk cId="1592417462" sldId="259"/>
            <ac:spMk id="9" creationId="{4FB050FE-BCD6-4AB7-8603-D9F7136C6FE7}"/>
          </ac:spMkLst>
        </pc:spChg>
        <pc:picChg chg="add del">
          <ac:chgData name="Matthew Bley" userId="181079b0-5b04-4fda-981a-346162f0bedd" providerId="ADAL" clId="{9493F7AF-E46E-4CDD-B944-495B02149211}" dt="2018-08-05T18:52:15.820" v="1818" actId="478"/>
          <ac:picMkLst>
            <pc:docMk/>
            <pc:sldMk cId="1592417462" sldId="259"/>
            <ac:picMk id="4" creationId="{EC42E1E7-F194-4D45-877F-C04F5201C334}"/>
          </ac:picMkLst>
        </pc:picChg>
        <pc:picChg chg="add">
          <ac:chgData name="Matthew Bley" userId="181079b0-5b04-4fda-981a-346162f0bedd" providerId="ADAL" clId="{9493F7AF-E46E-4CDD-B944-495B02149211}" dt="2018-08-05T18:52:33.953" v="1826"/>
          <ac:picMkLst>
            <pc:docMk/>
            <pc:sldMk cId="1592417462" sldId="259"/>
            <ac:picMk id="7" creationId="{04B32ACE-34CC-4622-AFDA-D476EF10ED73}"/>
          </ac:picMkLst>
        </pc:picChg>
        <pc:picChg chg="add">
          <ac:chgData name="Matthew Bley" userId="181079b0-5b04-4fda-981a-346162f0bedd" providerId="ADAL" clId="{9493F7AF-E46E-4CDD-B944-495B02149211}" dt="2018-08-05T18:57:43.299" v="1864"/>
          <ac:picMkLst>
            <pc:docMk/>
            <pc:sldMk cId="1592417462" sldId="259"/>
            <ac:picMk id="8" creationId="{6858C97E-3716-4764-A350-C31CD28BF146}"/>
          </ac:picMkLst>
        </pc:picChg>
      </pc:sldChg>
      <pc:sldChg chg="addSp delSp modSp add">
        <pc:chgData name="Matthew Bley" userId="181079b0-5b04-4fda-981a-346162f0bedd" providerId="ADAL" clId="{9493F7AF-E46E-4CDD-B944-495B02149211}" dt="2018-08-06T23:33:12.796" v="2187" actId="113"/>
        <pc:sldMkLst>
          <pc:docMk/>
          <pc:sldMk cId="772877988" sldId="260"/>
        </pc:sldMkLst>
        <pc:spChg chg="mod">
          <ac:chgData name="Matthew Bley" userId="181079b0-5b04-4fda-981a-346162f0bedd" providerId="ADAL" clId="{9493F7AF-E46E-4CDD-B944-495B02149211}" dt="2018-08-06T23:33:12.796" v="2187" actId="113"/>
          <ac:spMkLst>
            <pc:docMk/>
            <pc:sldMk cId="772877988" sldId="260"/>
            <ac:spMk id="2" creationId="{21A25582-276A-4529-8088-8941F0A5824A}"/>
          </ac:spMkLst>
        </pc:spChg>
        <pc:spChg chg="mod">
          <ac:chgData name="Matthew Bley" userId="181079b0-5b04-4fda-981a-346162f0bedd" providerId="ADAL" clId="{9493F7AF-E46E-4CDD-B944-495B02149211}" dt="2018-08-05T18:33:17.374" v="1315" actId="20577"/>
          <ac:spMkLst>
            <pc:docMk/>
            <pc:sldMk cId="772877988" sldId="260"/>
            <ac:spMk id="3" creationId="{6E104CBA-79A5-4C73-A8F0-08B414CF29A5}"/>
          </ac:spMkLst>
        </pc:spChg>
        <pc:spChg chg="add del">
          <ac:chgData name="Matthew Bley" userId="181079b0-5b04-4fda-981a-346162f0bedd" providerId="ADAL" clId="{9493F7AF-E46E-4CDD-B944-495B02149211}" dt="2018-08-05T18:51:34.345" v="1796" actId="166"/>
          <ac:spMkLst>
            <pc:docMk/>
            <pc:sldMk cId="772877988" sldId="260"/>
            <ac:spMk id="5" creationId="{A82BC06C-1318-4BE9-AFC4-A3255CCF1E0F}"/>
          </ac:spMkLst>
        </pc:spChg>
        <pc:spChg chg="add ord">
          <ac:chgData name="Matthew Bley" userId="181079b0-5b04-4fda-981a-346162f0bedd" providerId="ADAL" clId="{9493F7AF-E46E-4CDD-B944-495B02149211}" dt="2018-08-05T18:59:08.192" v="1879" actId="166"/>
          <ac:spMkLst>
            <pc:docMk/>
            <pc:sldMk cId="772877988" sldId="260"/>
            <ac:spMk id="6" creationId="{AF2F0CF2-A318-4BF6-B594-8F07DE51C1E5}"/>
          </ac:spMkLst>
        </pc:spChg>
        <pc:spChg chg="add">
          <ac:chgData name="Matthew Bley" userId="181079b0-5b04-4fda-981a-346162f0bedd" providerId="ADAL" clId="{9493F7AF-E46E-4CDD-B944-495B02149211}" dt="2018-08-05T18:57:44.325" v="1865" actId="166"/>
          <ac:spMkLst>
            <pc:docMk/>
            <pc:sldMk cId="772877988" sldId="260"/>
            <ac:spMk id="9" creationId="{EDACC677-F9A1-4670-A44D-DCE1A2BF9CAE}"/>
          </ac:spMkLst>
        </pc:spChg>
        <pc:picChg chg="add del">
          <ac:chgData name="Matthew Bley" userId="181079b0-5b04-4fda-981a-346162f0bedd" providerId="ADAL" clId="{9493F7AF-E46E-4CDD-B944-495B02149211}" dt="2018-08-05T18:52:18.241" v="1819" actId="478"/>
          <ac:picMkLst>
            <pc:docMk/>
            <pc:sldMk cId="772877988" sldId="260"/>
            <ac:picMk id="4" creationId="{4E6DBBA4-DD0E-4D63-B670-5390CD5C14EE}"/>
          </ac:picMkLst>
        </pc:picChg>
        <pc:picChg chg="add">
          <ac:chgData name="Matthew Bley" userId="181079b0-5b04-4fda-981a-346162f0bedd" providerId="ADAL" clId="{9493F7AF-E46E-4CDD-B944-495B02149211}" dt="2018-08-05T18:52:34.623" v="1827" actId="166"/>
          <ac:picMkLst>
            <pc:docMk/>
            <pc:sldMk cId="772877988" sldId="260"/>
            <ac:picMk id="7" creationId="{1316EAA6-2883-4A53-A3A5-362F77C56F17}"/>
          </ac:picMkLst>
        </pc:picChg>
        <pc:picChg chg="add">
          <ac:chgData name="Matthew Bley" userId="181079b0-5b04-4fda-981a-346162f0bedd" providerId="ADAL" clId="{9493F7AF-E46E-4CDD-B944-495B02149211}" dt="2018-08-05T18:57:44.325" v="1865" actId="166"/>
          <ac:picMkLst>
            <pc:docMk/>
            <pc:sldMk cId="772877988" sldId="260"/>
            <ac:picMk id="8" creationId="{14DE7B15-5372-404A-8D54-33DF07B3E173}"/>
          </ac:picMkLst>
        </pc:picChg>
      </pc:sldChg>
      <pc:sldChg chg="addSp delSp modSp add ord">
        <pc:chgData name="Matthew Bley" userId="181079b0-5b04-4fda-981a-346162f0bedd" providerId="ADAL" clId="{9493F7AF-E46E-4CDD-B944-495B02149211}" dt="2018-08-06T23:33:21.492" v="2190" actId="113"/>
        <pc:sldMkLst>
          <pc:docMk/>
          <pc:sldMk cId="2438311734" sldId="261"/>
        </pc:sldMkLst>
        <pc:spChg chg="mod">
          <ac:chgData name="Matthew Bley" userId="181079b0-5b04-4fda-981a-346162f0bedd" providerId="ADAL" clId="{9493F7AF-E46E-4CDD-B944-495B02149211}" dt="2018-08-06T23:33:21.492" v="2190" actId="113"/>
          <ac:spMkLst>
            <pc:docMk/>
            <pc:sldMk cId="2438311734" sldId="261"/>
            <ac:spMk id="2" creationId="{B2748C90-1510-4A45-B093-B6E945E32D2D}"/>
          </ac:spMkLst>
        </pc:spChg>
        <pc:spChg chg="mod">
          <ac:chgData name="Matthew Bley" userId="181079b0-5b04-4fda-981a-346162f0bedd" providerId="ADAL" clId="{9493F7AF-E46E-4CDD-B944-495B02149211}" dt="2018-08-05T18:33:33.131" v="1381" actId="20577"/>
          <ac:spMkLst>
            <pc:docMk/>
            <pc:sldMk cId="2438311734" sldId="261"/>
            <ac:spMk id="3" creationId="{36B20AAF-FAD9-46BA-984E-AF9D5FD8310D}"/>
          </ac:spMkLst>
        </pc:spChg>
        <pc:spChg chg="add del">
          <ac:chgData name="Matthew Bley" userId="181079b0-5b04-4fda-981a-346162f0bedd" providerId="ADAL" clId="{9493F7AF-E46E-4CDD-B944-495B02149211}" dt="2018-08-05T18:51:34.030" v="1795"/>
          <ac:spMkLst>
            <pc:docMk/>
            <pc:sldMk cId="2438311734" sldId="261"/>
            <ac:spMk id="5" creationId="{1BFF4553-3159-4155-91CD-A28F7249D159}"/>
          </ac:spMkLst>
        </pc:spChg>
        <pc:spChg chg="add del">
          <ac:chgData name="Matthew Bley" userId="181079b0-5b04-4fda-981a-346162f0bedd" providerId="ADAL" clId="{9493F7AF-E46E-4CDD-B944-495B02149211}" dt="2018-08-05T18:51:33.162" v="1794"/>
          <ac:spMkLst>
            <pc:docMk/>
            <pc:sldMk cId="2438311734" sldId="261"/>
            <ac:spMk id="6" creationId="{62F5B64A-2A68-42D9-B56D-7B1BF223AD3D}"/>
          </ac:spMkLst>
        </pc:spChg>
        <pc:spChg chg="add ord">
          <ac:chgData name="Matthew Bley" userId="181079b0-5b04-4fda-981a-346162f0bedd" providerId="ADAL" clId="{9493F7AF-E46E-4CDD-B944-495B02149211}" dt="2018-08-05T18:59:04.888" v="1878" actId="166"/>
          <ac:spMkLst>
            <pc:docMk/>
            <pc:sldMk cId="2438311734" sldId="261"/>
            <ac:spMk id="7" creationId="{64ADD3B9-1F3D-4DD0-B3F6-47B1DDBCF35A}"/>
          </ac:spMkLst>
        </pc:spChg>
        <pc:spChg chg="add">
          <ac:chgData name="Matthew Bley" userId="181079b0-5b04-4fda-981a-346162f0bedd" providerId="ADAL" clId="{9493F7AF-E46E-4CDD-B944-495B02149211}" dt="2018-08-05T18:57:46.422" v="1866"/>
          <ac:spMkLst>
            <pc:docMk/>
            <pc:sldMk cId="2438311734" sldId="261"/>
            <ac:spMk id="10" creationId="{121BDECC-2620-4746-9566-9D0BEBD93E49}"/>
          </ac:spMkLst>
        </pc:spChg>
        <pc:picChg chg="add del">
          <ac:chgData name="Matthew Bley" userId="181079b0-5b04-4fda-981a-346162f0bedd" providerId="ADAL" clId="{9493F7AF-E46E-4CDD-B944-495B02149211}" dt="2018-08-05T18:52:14.138" v="1817" actId="478"/>
          <ac:picMkLst>
            <pc:docMk/>
            <pc:sldMk cId="2438311734" sldId="261"/>
            <ac:picMk id="4" creationId="{3341F9DE-94F1-44F2-896F-8D8F9D0D61E9}"/>
          </ac:picMkLst>
        </pc:picChg>
        <pc:picChg chg="add">
          <ac:chgData name="Matthew Bley" userId="181079b0-5b04-4fda-981a-346162f0bedd" providerId="ADAL" clId="{9493F7AF-E46E-4CDD-B944-495B02149211}" dt="2018-08-05T18:52:37.114" v="1828"/>
          <ac:picMkLst>
            <pc:docMk/>
            <pc:sldMk cId="2438311734" sldId="261"/>
            <ac:picMk id="8" creationId="{22BD626D-A767-4C9F-9E4A-BF87CF9AF557}"/>
          </ac:picMkLst>
        </pc:picChg>
        <pc:picChg chg="add">
          <ac:chgData name="Matthew Bley" userId="181079b0-5b04-4fda-981a-346162f0bedd" providerId="ADAL" clId="{9493F7AF-E46E-4CDD-B944-495B02149211}" dt="2018-08-05T18:57:46.422" v="1866"/>
          <ac:picMkLst>
            <pc:docMk/>
            <pc:sldMk cId="2438311734" sldId="261"/>
            <ac:picMk id="9" creationId="{7AAE0E48-55F3-4C2D-8CB9-768F5035BB5A}"/>
          </ac:picMkLst>
        </pc:picChg>
      </pc:sldChg>
      <pc:sldChg chg="addSp delSp modSp add">
        <pc:chgData name="Matthew Bley" userId="181079b0-5b04-4fda-981a-346162f0bedd" providerId="ADAL" clId="{9493F7AF-E46E-4CDD-B944-495B02149211}" dt="2018-08-06T23:33:18.638" v="2189" actId="113"/>
        <pc:sldMkLst>
          <pc:docMk/>
          <pc:sldMk cId="1611864666" sldId="262"/>
        </pc:sldMkLst>
        <pc:spChg chg="mod">
          <ac:chgData name="Matthew Bley" userId="181079b0-5b04-4fda-981a-346162f0bedd" providerId="ADAL" clId="{9493F7AF-E46E-4CDD-B944-495B02149211}" dt="2018-08-06T23:33:18.638" v="2189" actId="113"/>
          <ac:spMkLst>
            <pc:docMk/>
            <pc:sldMk cId="1611864666" sldId="262"/>
            <ac:spMk id="2" creationId="{2CFE89D3-B57F-42F5-9B36-96007A621AE0}"/>
          </ac:spMkLst>
        </pc:spChg>
        <pc:spChg chg="mod ord">
          <ac:chgData name="Matthew Bley" userId="181079b0-5b04-4fda-981a-346162f0bedd" providerId="ADAL" clId="{9493F7AF-E46E-4CDD-B944-495B02149211}" dt="2018-08-06T23:18:38.735" v="1951" actId="166"/>
          <ac:spMkLst>
            <pc:docMk/>
            <pc:sldMk cId="1611864666" sldId="262"/>
            <ac:spMk id="3" creationId="{8D29A442-8AD3-49CA-8AA1-BEFF13416B61}"/>
          </ac:spMkLst>
        </pc:spChg>
        <pc:spChg chg="add ord">
          <ac:chgData name="Matthew Bley" userId="181079b0-5b04-4fda-981a-346162f0bedd" providerId="ADAL" clId="{9493F7AF-E46E-4CDD-B944-495B02149211}" dt="2018-08-05T18:59:00.914" v="1877" actId="166"/>
          <ac:spMkLst>
            <pc:docMk/>
            <pc:sldMk cId="1611864666" sldId="262"/>
            <ac:spMk id="5" creationId="{2ADA2823-5CCB-47F7-A0A5-4224FF70904E}"/>
          </ac:spMkLst>
        </pc:spChg>
        <pc:spChg chg="add">
          <ac:chgData name="Matthew Bley" userId="181079b0-5b04-4fda-981a-346162f0bedd" providerId="ADAL" clId="{9493F7AF-E46E-4CDD-B944-495B02149211}" dt="2018-08-05T18:57:47.101" v="1867" actId="166"/>
          <ac:spMkLst>
            <pc:docMk/>
            <pc:sldMk cId="1611864666" sldId="262"/>
            <ac:spMk id="8" creationId="{23AD8FCE-0723-4A5E-A7EB-32E38D174E5D}"/>
          </ac:spMkLst>
        </pc:spChg>
        <pc:picChg chg="add del">
          <ac:chgData name="Matthew Bley" userId="181079b0-5b04-4fda-981a-346162f0bedd" providerId="ADAL" clId="{9493F7AF-E46E-4CDD-B944-495B02149211}" dt="2018-08-05T18:52:12.490" v="1816" actId="478"/>
          <ac:picMkLst>
            <pc:docMk/>
            <pc:sldMk cId="1611864666" sldId="262"/>
            <ac:picMk id="4" creationId="{766145AF-D4C1-4734-8006-0B9F8F194BA3}"/>
          </ac:picMkLst>
        </pc:picChg>
        <pc:picChg chg="add">
          <ac:chgData name="Matthew Bley" userId="181079b0-5b04-4fda-981a-346162f0bedd" providerId="ADAL" clId="{9493F7AF-E46E-4CDD-B944-495B02149211}" dt="2018-08-05T18:52:37.704" v="1829" actId="166"/>
          <ac:picMkLst>
            <pc:docMk/>
            <pc:sldMk cId="1611864666" sldId="262"/>
            <ac:picMk id="6" creationId="{AE4EAB00-9EF3-4618-BBE5-AC060DFB960A}"/>
          </ac:picMkLst>
        </pc:picChg>
        <pc:picChg chg="add">
          <ac:chgData name="Matthew Bley" userId="181079b0-5b04-4fda-981a-346162f0bedd" providerId="ADAL" clId="{9493F7AF-E46E-4CDD-B944-495B02149211}" dt="2018-08-05T18:57:47.101" v="1867" actId="166"/>
          <ac:picMkLst>
            <pc:docMk/>
            <pc:sldMk cId="1611864666" sldId="262"/>
            <ac:picMk id="7" creationId="{3BC676CB-9B5A-4D59-A6F8-33852A642C95}"/>
          </ac:picMkLst>
        </pc:picChg>
      </pc:sldChg>
      <pc:sldChg chg="addSp delSp modSp add">
        <pc:chgData name="Matthew Bley" userId="181079b0-5b04-4fda-981a-346162f0bedd" providerId="ADAL" clId="{9493F7AF-E46E-4CDD-B944-495B02149211}" dt="2018-08-06T23:33:31.095" v="2193" actId="113"/>
        <pc:sldMkLst>
          <pc:docMk/>
          <pc:sldMk cId="3452774077" sldId="263"/>
        </pc:sldMkLst>
        <pc:spChg chg="mod">
          <ac:chgData name="Matthew Bley" userId="181079b0-5b04-4fda-981a-346162f0bedd" providerId="ADAL" clId="{9493F7AF-E46E-4CDD-B944-495B02149211}" dt="2018-08-06T23:33:31.095" v="2193" actId="113"/>
          <ac:spMkLst>
            <pc:docMk/>
            <pc:sldMk cId="3452774077" sldId="263"/>
            <ac:spMk id="2" creationId="{C05B462B-EDD2-42CA-896B-130F265AB9C2}"/>
          </ac:spMkLst>
        </pc:spChg>
        <pc:spChg chg="mod">
          <ac:chgData name="Matthew Bley" userId="181079b0-5b04-4fda-981a-346162f0bedd" providerId="ADAL" clId="{9493F7AF-E46E-4CDD-B944-495B02149211}" dt="2018-08-05T18:30:03.451" v="931" actId="5793"/>
          <ac:spMkLst>
            <pc:docMk/>
            <pc:sldMk cId="3452774077" sldId="263"/>
            <ac:spMk id="3" creationId="{4EF1492D-A138-46AD-870C-40888910B8DF}"/>
          </ac:spMkLst>
        </pc:spChg>
        <pc:spChg chg="add ord">
          <ac:chgData name="Matthew Bley" userId="181079b0-5b04-4fda-981a-346162f0bedd" providerId="ADAL" clId="{9493F7AF-E46E-4CDD-B944-495B02149211}" dt="2018-08-05T18:58:49.968" v="1875" actId="166"/>
          <ac:spMkLst>
            <pc:docMk/>
            <pc:sldMk cId="3452774077" sldId="263"/>
            <ac:spMk id="5" creationId="{29805F57-F8B4-4AC1-B13B-06B6FDDF36D0}"/>
          </ac:spMkLst>
        </pc:spChg>
        <pc:spChg chg="add">
          <ac:chgData name="Matthew Bley" userId="181079b0-5b04-4fda-981a-346162f0bedd" providerId="ADAL" clId="{9493F7AF-E46E-4CDD-B944-495B02149211}" dt="2018-08-05T18:57:48.822" v="1869" actId="166"/>
          <ac:spMkLst>
            <pc:docMk/>
            <pc:sldMk cId="3452774077" sldId="263"/>
            <ac:spMk id="8" creationId="{97F8D71C-41A8-4445-B8FD-50B4B5C2983F}"/>
          </ac:spMkLst>
        </pc:spChg>
        <pc:picChg chg="add del">
          <ac:chgData name="Matthew Bley" userId="181079b0-5b04-4fda-981a-346162f0bedd" providerId="ADAL" clId="{9493F7AF-E46E-4CDD-B944-495B02149211}" dt="2018-08-05T18:52:09.297" v="1814" actId="478"/>
          <ac:picMkLst>
            <pc:docMk/>
            <pc:sldMk cId="3452774077" sldId="263"/>
            <ac:picMk id="4" creationId="{DF1E96A4-550E-492C-84C0-D6BDBA10104E}"/>
          </ac:picMkLst>
        </pc:picChg>
        <pc:picChg chg="add">
          <ac:chgData name="Matthew Bley" userId="181079b0-5b04-4fda-981a-346162f0bedd" providerId="ADAL" clId="{9493F7AF-E46E-4CDD-B944-495B02149211}" dt="2018-08-05T18:52:38.917" v="1831" actId="166"/>
          <ac:picMkLst>
            <pc:docMk/>
            <pc:sldMk cId="3452774077" sldId="263"/>
            <ac:picMk id="6" creationId="{17A9FF75-3AD8-4C90-A502-8112E16C8C2B}"/>
          </ac:picMkLst>
        </pc:picChg>
        <pc:picChg chg="add">
          <ac:chgData name="Matthew Bley" userId="181079b0-5b04-4fda-981a-346162f0bedd" providerId="ADAL" clId="{9493F7AF-E46E-4CDD-B944-495B02149211}" dt="2018-08-05T18:57:48.822" v="1869" actId="166"/>
          <ac:picMkLst>
            <pc:docMk/>
            <pc:sldMk cId="3452774077" sldId="263"/>
            <ac:picMk id="7" creationId="{AEFA9BFC-C5A7-494A-9C52-0DDC4AE6522E}"/>
          </ac:picMkLst>
        </pc:picChg>
      </pc:sldChg>
      <pc:sldChg chg="addSp delSp modSp add">
        <pc:chgData name="Matthew Bley" userId="181079b0-5b04-4fda-981a-346162f0bedd" providerId="ADAL" clId="{9493F7AF-E46E-4CDD-B944-495B02149211}" dt="2018-08-06T23:33:27.947" v="2192" actId="113"/>
        <pc:sldMkLst>
          <pc:docMk/>
          <pc:sldMk cId="2102149697" sldId="264"/>
        </pc:sldMkLst>
        <pc:spChg chg="mod">
          <ac:chgData name="Matthew Bley" userId="181079b0-5b04-4fda-981a-346162f0bedd" providerId="ADAL" clId="{9493F7AF-E46E-4CDD-B944-495B02149211}" dt="2018-08-06T23:33:27.947" v="2192" actId="113"/>
          <ac:spMkLst>
            <pc:docMk/>
            <pc:sldMk cId="2102149697" sldId="264"/>
            <ac:spMk id="2" creationId="{9C8F0217-C780-483F-8C09-4F27B93B1126}"/>
          </ac:spMkLst>
        </pc:spChg>
        <pc:spChg chg="mod">
          <ac:chgData name="Matthew Bley" userId="181079b0-5b04-4fda-981a-346162f0bedd" providerId="ADAL" clId="{9493F7AF-E46E-4CDD-B944-495B02149211}" dt="2018-08-05T18:31:09.584" v="1000" actId="20577"/>
          <ac:spMkLst>
            <pc:docMk/>
            <pc:sldMk cId="2102149697" sldId="264"/>
            <ac:spMk id="3" creationId="{5508F578-3FEE-4FA2-B202-39AD2C748143}"/>
          </ac:spMkLst>
        </pc:spChg>
        <pc:spChg chg="add ord">
          <ac:chgData name="Matthew Bley" userId="181079b0-5b04-4fda-981a-346162f0bedd" providerId="ADAL" clId="{9493F7AF-E46E-4CDD-B944-495B02149211}" dt="2018-08-05T18:58:56.109" v="1876" actId="166"/>
          <ac:spMkLst>
            <pc:docMk/>
            <pc:sldMk cId="2102149697" sldId="264"/>
            <ac:spMk id="5" creationId="{D219CB63-E770-4F05-894A-B7A18AA7D544}"/>
          </ac:spMkLst>
        </pc:spChg>
        <pc:spChg chg="add">
          <ac:chgData name="Matthew Bley" userId="181079b0-5b04-4fda-981a-346162f0bedd" providerId="ADAL" clId="{9493F7AF-E46E-4CDD-B944-495B02149211}" dt="2018-08-05T18:57:48.289" v="1868" actId="166"/>
          <ac:spMkLst>
            <pc:docMk/>
            <pc:sldMk cId="2102149697" sldId="264"/>
            <ac:spMk id="8" creationId="{9DD40284-0DA3-44C8-8628-AAF947C068BA}"/>
          </ac:spMkLst>
        </pc:spChg>
        <pc:picChg chg="add del">
          <ac:chgData name="Matthew Bley" userId="181079b0-5b04-4fda-981a-346162f0bedd" providerId="ADAL" clId="{9493F7AF-E46E-4CDD-B944-495B02149211}" dt="2018-08-05T18:52:10.849" v="1815" actId="478"/>
          <ac:picMkLst>
            <pc:docMk/>
            <pc:sldMk cId="2102149697" sldId="264"/>
            <ac:picMk id="4" creationId="{468B6921-E5FD-4A45-AF31-5D2532AF463E}"/>
          </ac:picMkLst>
        </pc:picChg>
        <pc:picChg chg="add">
          <ac:chgData name="Matthew Bley" userId="181079b0-5b04-4fda-981a-346162f0bedd" providerId="ADAL" clId="{9493F7AF-E46E-4CDD-B944-495B02149211}" dt="2018-08-05T18:52:38.255" v="1830" actId="166"/>
          <ac:picMkLst>
            <pc:docMk/>
            <pc:sldMk cId="2102149697" sldId="264"/>
            <ac:picMk id="6" creationId="{B451720F-2BEA-4F66-B05E-2DE50D752D7F}"/>
          </ac:picMkLst>
        </pc:picChg>
        <pc:picChg chg="add">
          <ac:chgData name="Matthew Bley" userId="181079b0-5b04-4fda-981a-346162f0bedd" providerId="ADAL" clId="{9493F7AF-E46E-4CDD-B944-495B02149211}" dt="2018-08-05T18:57:48.289" v="1868" actId="166"/>
          <ac:picMkLst>
            <pc:docMk/>
            <pc:sldMk cId="2102149697" sldId="264"/>
            <ac:picMk id="7" creationId="{A128FEBE-8ADB-4884-BB78-8F2FA3AE9E33}"/>
          </ac:picMkLst>
        </pc:picChg>
      </pc:sldChg>
      <pc:sldChg chg="addSp delSp modSp add ord">
        <pc:chgData name="Matthew Bley" userId="181079b0-5b04-4fda-981a-346162f0bedd" providerId="ADAL" clId="{9493F7AF-E46E-4CDD-B944-495B02149211}" dt="2018-08-07T01:48:14.399" v="2202"/>
        <pc:sldMkLst>
          <pc:docMk/>
          <pc:sldMk cId="2237806186" sldId="265"/>
        </pc:sldMkLst>
        <pc:spChg chg="mod">
          <ac:chgData name="Matthew Bley" userId="181079b0-5b04-4fda-981a-346162f0bedd" providerId="ADAL" clId="{9493F7AF-E46E-4CDD-B944-495B02149211}" dt="2018-08-06T23:33:09.987" v="2186" actId="113"/>
          <ac:spMkLst>
            <pc:docMk/>
            <pc:sldMk cId="2237806186" sldId="265"/>
            <ac:spMk id="2" creationId="{A75272BA-DB2D-461D-B20C-BBE37DAA09E5}"/>
          </ac:spMkLst>
        </pc:spChg>
        <pc:spChg chg="mod ord">
          <ac:chgData name="Matthew Bley" userId="181079b0-5b04-4fda-981a-346162f0bedd" providerId="ADAL" clId="{9493F7AF-E46E-4CDD-B944-495B02149211}" dt="2018-08-07T01:48:14.399" v="2202"/>
          <ac:spMkLst>
            <pc:docMk/>
            <pc:sldMk cId="2237806186" sldId="265"/>
            <ac:spMk id="3" creationId="{F858B6A2-BF3A-4018-9A85-1D885849FCF2}"/>
          </ac:spMkLst>
        </pc:spChg>
        <pc:spChg chg="add del">
          <ac:chgData name="Matthew Bley" userId="181079b0-5b04-4fda-981a-346162f0bedd" providerId="ADAL" clId="{9493F7AF-E46E-4CDD-B944-495B02149211}" dt="2018-08-06T23:25:06.599" v="2078"/>
          <ac:spMkLst>
            <pc:docMk/>
            <pc:sldMk cId="2237806186" sldId="265"/>
            <ac:spMk id="4" creationId="{69788A80-7D3D-4044-A25B-19C6F07AA3BB}"/>
          </ac:spMkLst>
        </pc:spChg>
        <pc:spChg chg="add del">
          <ac:chgData name="Matthew Bley" userId="181079b0-5b04-4fda-981a-346162f0bedd" providerId="ADAL" clId="{9493F7AF-E46E-4CDD-B944-495B02149211}" dt="2018-08-05T18:51:35.094" v="1799" actId="20577"/>
          <ac:spMkLst>
            <pc:docMk/>
            <pc:sldMk cId="2237806186" sldId="265"/>
            <ac:spMk id="5" creationId="{B9A9C5A0-578C-4ECA-9D45-43603FA69FD9}"/>
          </ac:spMkLst>
        </pc:spChg>
        <pc:spChg chg="add del">
          <ac:chgData name="Matthew Bley" userId="181079b0-5b04-4fda-981a-346162f0bedd" providerId="ADAL" clId="{9493F7AF-E46E-4CDD-B944-495B02149211}" dt="2018-08-06T23:25:53.737" v="2089"/>
          <ac:spMkLst>
            <pc:docMk/>
            <pc:sldMk cId="2237806186" sldId="265"/>
            <ac:spMk id="5" creationId="{DAAB9F09-6F33-4728-9CA8-574845E1F166}"/>
          </ac:spMkLst>
        </pc:spChg>
        <pc:spChg chg="add ord">
          <ac:chgData name="Matthew Bley" userId="181079b0-5b04-4fda-981a-346162f0bedd" providerId="ADAL" clId="{9493F7AF-E46E-4CDD-B944-495B02149211}" dt="2018-08-05T18:58:23.523" v="1871" actId="166"/>
          <ac:spMkLst>
            <pc:docMk/>
            <pc:sldMk cId="2237806186" sldId="265"/>
            <ac:spMk id="6" creationId="{9802AC7F-55DD-4550-B1D8-35C18BAFB6DC}"/>
          </ac:spMkLst>
        </pc:spChg>
        <pc:spChg chg="add">
          <ac:chgData name="Matthew Bley" userId="181079b0-5b04-4fda-981a-346162f0bedd" providerId="ADAL" clId="{9493F7AF-E46E-4CDD-B944-495B02149211}" dt="2018-08-05T18:57:41.285" v="1862" actId="20577"/>
          <ac:spMkLst>
            <pc:docMk/>
            <pc:sldMk cId="2237806186" sldId="265"/>
            <ac:spMk id="9" creationId="{34B08FCC-8FD6-45BA-8445-55CA886E7770}"/>
          </ac:spMkLst>
        </pc:spChg>
        <pc:spChg chg="add del">
          <ac:chgData name="Matthew Bley" userId="181079b0-5b04-4fda-981a-346162f0bedd" providerId="ADAL" clId="{9493F7AF-E46E-4CDD-B944-495B02149211}" dt="2018-08-06T23:26:13.560" v="2095"/>
          <ac:spMkLst>
            <pc:docMk/>
            <pc:sldMk cId="2237806186" sldId="265"/>
            <ac:spMk id="10" creationId="{02347187-2930-490C-AE5A-9E15CF9833D5}"/>
          </ac:spMkLst>
        </pc:spChg>
        <pc:spChg chg="add del">
          <ac:chgData name="Matthew Bley" userId="181079b0-5b04-4fda-981a-346162f0bedd" providerId="ADAL" clId="{9493F7AF-E46E-4CDD-B944-495B02149211}" dt="2018-08-06T23:26:17.266" v="2097"/>
          <ac:spMkLst>
            <pc:docMk/>
            <pc:sldMk cId="2237806186" sldId="265"/>
            <ac:spMk id="11" creationId="{0C4DC049-D29B-4652-986F-4A97FDEF538C}"/>
          </ac:spMkLst>
        </pc:spChg>
        <pc:spChg chg="add del">
          <ac:chgData name="Matthew Bley" userId="181079b0-5b04-4fda-981a-346162f0bedd" providerId="ADAL" clId="{9493F7AF-E46E-4CDD-B944-495B02149211}" dt="2018-08-06T23:26:27.616" v="2099"/>
          <ac:spMkLst>
            <pc:docMk/>
            <pc:sldMk cId="2237806186" sldId="265"/>
            <ac:spMk id="12" creationId="{F2C99539-0F77-4173-B449-CEAF6BA9D4B6}"/>
          </ac:spMkLst>
        </pc:spChg>
        <pc:spChg chg="add del">
          <ac:chgData name="Matthew Bley" userId="181079b0-5b04-4fda-981a-346162f0bedd" providerId="ADAL" clId="{9493F7AF-E46E-4CDD-B944-495B02149211}" dt="2018-08-06T23:26:31.158" v="2102"/>
          <ac:spMkLst>
            <pc:docMk/>
            <pc:sldMk cId="2237806186" sldId="265"/>
            <ac:spMk id="13" creationId="{B6CABCA3-22CA-41D2-A781-11DA55227A4C}"/>
          </ac:spMkLst>
        </pc:spChg>
        <pc:picChg chg="add del">
          <ac:chgData name="Matthew Bley" userId="181079b0-5b04-4fda-981a-346162f0bedd" providerId="ADAL" clId="{9493F7AF-E46E-4CDD-B944-495B02149211}" dt="2018-08-05T18:52:23.459" v="1821" actId="478"/>
          <ac:picMkLst>
            <pc:docMk/>
            <pc:sldMk cId="2237806186" sldId="265"/>
            <ac:picMk id="4" creationId="{F06E8008-EF6C-461D-A82D-268AB4170605}"/>
          </ac:picMkLst>
        </pc:picChg>
        <pc:picChg chg="add">
          <ac:chgData name="Matthew Bley" userId="181079b0-5b04-4fda-981a-346162f0bedd" providerId="ADAL" clId="{9493F7AF-E46E-4CDD-B944-495B02149211}" dt="2018-08-05T18:52:32.664" v="1824" actId="20577"/>
          <ac:picMkLst>
            <pc:docMk/>
            <pc:sldMk cId="2237806186" sldId="265"/>
            <ac:picMk id="7" creationId="{19F100F6-DF3D-448B-ABEA-066D3947F7F4}"/>
          </ac:picMkLst>
        </pc:picChg>
        <pc:picChg chg="add">
          <ac:chgData name="Matthew Bley" userId="181079b0-5b04-4fda-981a-346162f0bedd" providerId="ADAL" clId="{9493F7AF-E46E-4CDD-B944-495B02149211}" dt="2018-08-05T18:57:41.285" v="1862" actId="20577"/>
          <ac:picMkLst>
            <pc:docMk/>
            <pc:sldMk cId="2237806186" sldId="265"/>
            <ac:picMk id="8" creationId="{34CE3DD7-4F50-4475-A96A-E9B6D3EE4DE4}"/>
          </ac:picMkLst>
        </pc:picChg>
      </pc:sldChg>
      <pc:sldChg chg="addSp delSp modSp add">
        <pc:chgData name="Matthew Bley" userId="181079b0-5b04-4fda-981a-346162f0bedd" providerId="ADAL" clId="{9493F7AF-E46E-4CDD-B944-495B02149211}" dt="2018-08-06T23:33:34.761" v="2194" actId="113"/>
        <pc:sldMkLst>
          <pc:docMk/>
          <pc:sldMk cId="3387879742" sldId="266"/>
        </pc:sldMkLst>
        <pc:spChg chg="mod">
          <ac:chgData name="Matthew Bley" userId="181079b0-5b04-4fda-981a-346162f0bedd" providerId="ADAL" clId="{9493F7AF-E46E-4CDD-B944-495B02149211}" dt="2018-08-06T23:33:34.761" v="2194" actId="113"/>
          <ac:spMkLst>
            <pc:docMk/>
            <pc:sldMk cId="3387879742" sldId="266"/>
            <ac:spMk id="2" creationId="{EDE6710A-EB01-4452-B7F3-FE03CA89092A}"/>
          </ac:spMkLst>
        </pc:spChg>
        <pc:spChg chg="add ord">
          <ac:chgData name="Matthew Bley" userId="181079b0-5b04-4fda-981a-346162f0bedd" providerId="ADAL" clId="{9493F7AF-E46E-4CDD-B944-495B02149211}" dt="2018-08-05T18:58:45.070" v="1874" actId="166"/>
          <ac:spMkLst>
            <pc:docMk/>
            <pc:sldMk cId="3387879742" sldId="266"/>
            <ac:spMk id="5" creationId="{C0E80280-253E-415F-9011-F4E0FF1C0E0C}"/>
          </ac:spMkLst>
        </pc:spChg>
        <pc:spChg chg="add">
          <ac:chgData name="Matthew Bley" userId="181079b0-5b04-4fda-981a-346162f0bedd" providerId="ADAL" clId="{9493F7AF-E46E-4CDD-B944-495B02149211}" dt="2018-08-05T18:57:50.086" v="1870" actId="166"/>
          <ac:spMkLst>
            <pc:docMk/>
            <pc:sldMk cId="3387879742" sldId="266"/>
            <ac:spMk id="8" creationId="{8816ACAC-5A96-4B19-AD20-981712980A21}"/>
          </ac:spMkLst>
        </pc:spChg>
        <pc:picChg chg="add del">
          <ac:chgData name="Matthew Bley" userId="181079b0-5b04-4fda-981a-346162f0bedd" providerId="ADAL" clId="{9493F7AF-E46E-4CDD-B944-495B02149211}" dt="2018-08-05T18:52:07.689" v="1813" actId="478"/>
          <ac:picMkLst>
            <pc:docMk/>
            <pc:sldMk cId="3387879742" sldId="266"/>
            <ac:picMk id="4" creationId="{2B347A03-F55C-4DFE-8C0A-74189D8495BD}"/>
          </ac:picMkLst>
        </pc:picChg>
        <pc:picChg chg="add">
          <ac:chgData name="Matthew Bley" userId="181079b0-5b04-4fda-981a-346162f0bedd" providerId="ADAL" clId="{9493F7AF-E46E-4CDD-B944-495B02149211}" dt="2018-08-05T18:52:39.752" v="1832" actId="166"/>
          <ac:picMkLst>
            <pc:docMk/>
            <pc:sldMk cId="3387879742" sldId="266"/>
            <ac:picMk id="6" creationId="{13C558BD-2967-4264-8BA7-5102B902532C}"/>
          </ac:picMkLst>
        </pc:picChg>
        <pc:picChg chg="add">
          <ac:chgData name="Matthew Bley" userId="181079b0-5b04-4fda-981a-346162f0bedd" providerId="ADAL" clId="{9493F7AF-E46E-4CDD-B944-495B02149211}" dt="2018-08-05T18:57:50.086" v="1870" actId="166"/>
          <ac:picMkLst>
            <pc:docMk/>
            <pc:sldMk cId="3387879742" sldId="266"/>
            <ac:picMk id="7" creationId="{F45F16A8-3BCD-4894-8D35-506AF3107E07}"/>
          </ac:picMkLst>
        </pc:picChg>
      </pc:sldChg>
      <pc:sldChg chg="modSp add">
        <pc:chgData name="Matthew Bley" userId="181079b0-5b04-4fda-981a-346162f0bedd" providerId="ADAL" clId="{9493F7AF-E46E-4CDD-B944-495B02149211}" dt="2018-08-07T00:40:27.366" v="2199" actId="113"/>
        <pc:sldMkLst>
          <pc:docMk/>
          <pc:sldMk cId="2112019053" sldId="267"/>
        </pc:sldMkLst>
        <pc:spChg chg="mod">
          <ac:chgData name="Matthew Bley" userId="181079b0-5b04-4fda-981a-346162f0bedd" providerId="ADAL" clId="{9493F7AF-E46E-4CDD-B944-495B02149211}" dt="2018-08-07T00:40:27.366" v="2199" actId="113"/>
          <ac:spMkLst>
            <pc:docMk/>
            <pc:sldMk cId="2112019053" sldId="267"/>
            <ac:spMk id="2" creationId="{A75272BA-DB2D-461D-B20C-BBE37DAA09E5}"/>
          </ac:spMkLst>
        </pc:spChg>
        <pc:spChg chg="mod">
          <ac:chgData name="Matthew Bley" userId="181079b0-5b04-4fda-981a-346162f0bedd" providerId="ADAL" clId="{9493F7AF-E46E-4CDD-B944-495B02149211}" dt="2018-08-06T23:17:53.459" v="1950" actId="20577"/>
          <ac:spMkLst>
            <pc:docMk/>
            <pc:sldMk cId="2112019053" sldId="267"/>
            <ac:spMk id="3" creationId="{F858B6A2-BF3A-4018-9A85-1D885849FCF2}"/>
          </ac:spMkLst>
        </pc:spChg>
      </pc:sldChg>
      <pc:sldChg chg="modSp add">
        <pc:chgData name="Matthew Bley" userId="181079b0-5b04-4fda-981a-346162f0bedd" providerId="ADAL" clId="{9493F7AF-E46E-4CDD-B944-495B02149211}" dt="2018-08-07T00:40:09.302" v="2198" actId="207"/>
        <pc:sldMkLst>
          <pc:docMk/>
          <pc:sldMk cId="2193625429" sldId="268"/>
        </pc:sldMkLst>
        <pc:spChg chg="mod">
          <ac:chgData name="Matthew Bley" userId="181079b0-5b04-4fda-981a-346162f0bedd" providerId="ADAL" clId="{9493F7AF-E46E-4CDD-B944-495B02149211}" dt="2018-08-06T23:33:24.384" v="2191" actId="113"/>
          <ac:spMkLst>
            <pc:docMk/>
            <pc:sldMk cId="2193625429" sldId="268"/>
            <ac:spMk id="2" creationId="{B2748C90-1510-4A45-B093-B6E945E32D2D}"/>
          </ac:spMkLst>
        </pc:spChg>
        <pc:spChg chg="mod">
          <ac:chgData name="Matthew Bley" userId="181079b0-5b04-4fda-981a-346162f0bedd" providerId="ADAL" clId="{9493F7AF-E46E-4CDD-B944-495B02149211}" dt="2018-08-07T00:40:09.302" v="2198" actId="207"/>
          <ac:spMkLst>
            <pc:docMk/>
            <pc:sldMk cId="2193625429" sldId="268"/>
            <ac:spMk id="3" creationId="{36B20AAF-FAD9-46BA-984E-AF9D5FD8310D}"/>
          </ac:spMkLst>
        </pc:spChg>
      </pc:sldChg>
    </pc:docChg>
  </pc:docChgLst>
  <pc:docChgLst>
    <pc:chgData name="mbley" userId="S::mbley@mmdesigntech.com::181079b0-5b04-4fda-981a-346162f0bedd" providerId="AD" clId="Web-{594D16BB-74ED-4EB6-9417-AB9997A46A48}"/>
    <pc:docChg chg="addSld modSld">
      <pc:chgData name="mbley" userId="S::mbley@mmdesigntech.com::181079b0-5b04-4fda-981a-346162f0bedd" providerId="AD" clId="Web-{594D16BB-74ED-4EB6-9417-AB9997A46A48}" dt="2018-05-21T17:49:17.751" v="161" actId="20577"/>
      <pc:docMkLst>
        <pc:docMk/>
      </pc:docMkLst>
      <pc:sldChg chg="addSp modSp">
        <pc:chgData name="mbley" userId="S::mbley@mmdesigntech.com::181079b0-5b04-4fda-981a-346162f0bedd" providerId="AD" clId="Web-{594D16BB-74ED-4EB6-9417-AB9997A46A48}" dt="2018-05-21T17:43:22.243" v="25" actId="14100"/>
        <pc:sldMkLst>
          <pc:docMk/>
          <pc:sldMk cId="109857222" sldId="256"/>
        </pc:sldMkLst>
        <pc:spChg chg="mod">
          <ac:chgData name="mbley" userId="S::mbley@mmdesigntech.com::181079b0-5b04-4fda-981a-346162f0bedd" providerId="AD" clId="Web-{594D16BB-74ED-4EB6-9417-AB9997A46A48}" dt="2018-05-21T17:43:22.243" v="25" actId="14100"/>
          <ac:spMkLst>
            <pc:docMk/>
            <pc:sldMk cId="109857222" sldId="256"/>
            <ac:spMk id="7" creationId="{D9F9E25C-E304-47E0-A13B-C7FC735ED279}"/>
          </ac:spMkLst>
        </pc:spChg>
        <pc:picChg chg="add mod ord">
          <ac:chgData name="mbley" userId="S::mbley@mmdesigntech.com::181079b0-5b04-4fda-981a-346162f0bedd" providerId="AD" clId="Web-{594D16BB-74ED-4EB6-9417-AB9997A46A48}" dt="2018-05-21T17:42:05.618" v="12" actId="1076"/>
          <ac:picMkLst>
            <pc:docMk/>
            <pc:sldMk cId="109857222" sldId="256"/>
            <ac:picMk id="2" creationId="{8B04500A-8601-4F42-B0F2-6E198801D853}"/>
          </ac:picMkLst>
        </pc:picChg>
        <pc:picChg chg="mod">
          <ac:chgData name="mbley" userId="S::mbley@mmdesigntech.com::181079b0-5b04-4fda-981a-346162f0bedd" providerId="AD" clId="Web-{594D16BB-74ED-4EB6-9417-AB9997A46A48}" dt="2018-05-21T17:42:33.462" v="16" actId="1076"/>
          <ac:picMkLst>
            <pc:docMk/>
            <pc:sldMk cId="109857222" sldId="256"/>
            <ac:picMk id="4" creationId="{042725A0-DADE-4ED6-AA64-C45ED028CE4A}"/>
          </ac:picMkLst>
        </pc:picChg>
      </pc:sldChg>
      <pc:sldChg chg="addSp modSp new">
        <pc:chgData name="mbley" userId="S::mbley@mmdesigntech.com::181079b0-5b04-4fda-981a-346162f0bedd" providerId="AD" clId="Web-{594D16BB-74ED-4EB6-9417-AB9997A46A48}" dt="2018-05-21T17:46:22.657" v="81" actId="20577"/>
        <pc:sldMkLst>
          <pc:docMk/>
          <pc:sldMk cId="894840843" sldId="257"/>
        </pc:sldMkLst>
        <pc:spChg chg="mod">
          <ac:chgData name="mbley" userId="S::mbley@mmdesigntech.com::181079b0-5b04-4fda-981a-346162f0bedd" providerId="AD" clId="Web-{594D16BB-74ED-4EB6-9417-AB9997A46A48}" dt="2018-05-21T17:44:07.666" v="50" actId="20577"/>
          <ac:spMkLst>
            <pc:docMk/>
            <pc:sldMk cId="894840843" sldId="257"/>
            <ac:spMk id="2" creationId="{0FC2065F-5E29-4CF1-98F5-0DC3F4C9A17C}"/>
          </ac:spMkLst>
        </pc:spChg>
        <pc:spChg chg="mod">
          <ac:chgData name="mbley" userId="S::mbley@mmdesigntech.com::181079b0-5b04-4fda-981a-346162f0bedd" providerId="AD" clId="Web-{594D16BB-74ED-4EB6-9417-AB9997A46A48}" dt="2018-05-21T17:46:22.657" v="81" actId="20577"/>
          <ac:spMkLst>
            <pc:docMk/>
            <pc:sldMk cId="894840843" sldId="257"/>
            <ac:spMk id="3" creationId="{E6AEADCC-6981-442F-9EFA-832FD592A1E9}"/>
          </ac:spMkLst>
        </pc:spChg>
        <pc:picChg chg="add mod">
          <ac:chgData name="mbley" userId="S::mbley@mmdesigntech.com::181079b0-5b04-4fda-981a-346162f0bedd" providerId="AD" clId="Web-{594D16BB-74ED-4EB6-9417-AB9997A46A48}" dt="2018-05-21T17:45:54.673" v="74" actId="1076"/>
          <ac:picMkLst>
            <pc:docMk/>
            <pc:sldMk cId="894840843" sldId="257"/>
            <ac:picMk id="4" creationId="{B56627E5-DE3E-4199-820A-68EC7F7746A0}"/>
          </ac:picMkLst>
        </pc:picChg>
      </pc:sldChg>
      <pc:sldChg chg="addSp delSp modSp add replId">
        <pc:chgData name="mbley" userId="S::mbley@mmdesigntech.com::181079b0-5b04-4fda-981a-346162f0bedd" providerId="AD" clId="Web-{594D16BB-74ED-4EB6-9417-AB9997A46A48}" dt="2018-05-21T17:49:17.736" v="160" actId="20577"/>
        <pc:sldMkLst>
          <pc:docMk/>
          <pc:sldMk cId="2704077166" sldId="258"/>
        </pc:sldMkLst>
        <pc:spChg chg="mod">
          <ac:chgData name="mbley" userId="S::mbley@mmdesigntech.com::181079b0-5b04-4fda-981a-346162f0bedd" providerId="AD" clId="Web-{594D16BB-74ED-4EB6-9417-AB9997A46A48}" dt="2018-05-21T17:47:15.407" v="105" actId="20577"/>
          <ac:spMkLst>
            <pc:docMk/>
            <pc:sldMk cId="2704077166" sldId="258"/>
            <ac:spMk id="2" creationId="{0FC2065F-5E29-4CF1-98F5-0DC3F4C9A17C}"/>
          </ac:spMkLst>
        </pc:spChg>
        <pc:spChg chg="del mod">
          <ac:chgData name="mbley" userId="S::mbley@mmdesigntech.com::181079b0-5b04-4fda-981a-346162f0bedd" providerId="AD" clId="Web-{594D16BB-74ED-4EB6-9417-AB9997A46A48}" dt="2018-05-21T17:48:18.095" v="145" actId="20577"/>
          <ac:spMkLst>
            <pc:docMk/>
            <pc:sldMk cId="2704077166" sldId="258"/>
            <ac:spMk id="3" creationId="{E6AEADCC-6981-442F-9EFA-832FD592A1E9}"/>
          </ac:spMkLst>
        </pc:spChg>
        <pc:spChg chg="add del">
          <ac:chgData name="mbley" userId="S::mbley@mmdesigntech.com::181079b0-5b04-4fda-981a-346162f0bedd" providerId="AD" clId="Web-{594D16BB-74ED-4EB6-9417-AB9997A46A48}" dt="2018-05-21T17:47:48.454" v="123" actId="20577"/>
          <ac:spMkLst>
            <pc:docMk/>
            <pc:sldMk cId="2704077166" sldId="258"/>
            <ac:spMk id="5" creationId="{7E68142B-270C-4F2B-9500-A52F72481D92}"/>
          </ac:spMkLst>
        </pc:spChg>
        <pc:spChg chg="add del mod">
          <ac:chgData name="mbley" userId="S::mbley@mmdesigntech.com::181079b0-5b04-4fda-981a-346162f0bedd" providerId="AD" clId="Web-{594D16BB-74ED-4EB6-9417-AB9997A46A48}" dt="2018-05-21T17:49:17.736" v="160" actId="20577"/>
          <ac:spMkLst>
            <pc:docMk/>
            <pc:sldMk cId="2704077166" sldId="258"/>
            <ac:spMk id="6" creationId="{7E68142B-270C-4F2B-9500-A52F72481D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A099E96-4898-40BD-AFD7-52041249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1026" name="Picture 2" descr="Image result for office 365 cloud logo transparent">
            <a:extLst>
              <a:ext uri="{FF2B5EF4-FFF2-40B4-BE49-F238E27FC236}">
                <a16:creationId xmlns:a16="http://schemas.microsoft.com/office/drawing/2014/main" id="{D5C75A20-4CF4-40FF-8A07-741D8D49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85" y="1161727"/>
            <a:ext cx="6631772" cy="45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1CD0B8-C5EF-401E-8305-B13281805851}"/>
              </a:ext>
            </a:extLst>
          </p:cNvPr>
          <p:cNvSpPr/>
          <p:nvPr/>
        </p:nvSpPr>
        <p:spPr>
          <a:xfrm>
            <a:off x="11440886" y="0"/>
            <a:ext cx="751113" cy="6858000"/>
          </a:xfrm>
          <a:prstGeom prst="rect">
            <a:avLst/>
          </a:prstGeom>
          <a:gradFill flip="none" rotWithShape="1">
            <a:gsLst>
              <a:gs pos="0">
                <a:srgbClr val="EB3B00">
                  <a:shade val="30000"/>
                  <a:satMod val="115000"/>
                </a:srgbClr>
              </a:gs>
              <a:gs pos="50000">
                <a:srgbClr val="EB3B00">
                  <a:shade val="67500"/>
                  <a:satMod val="115000"/>
                </a:srgbClr>
              </a:gs>
              <a:gs pos="100000">
                <a:srgbClr val="EB3B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5503601E-0D8C-4B16-A654-EB89F1F4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3668486"/>
            <a:ext cx="3189514" cy="31895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A739F5-8266-4A29-9BE1-844E04D2AF60}"/>
              </a:ext>
            </a:extLst>
          </p:cNvPr>
          <p:cNvSpPr/>
          <p:nvPr/>
        </p:nvSpPr>
        <p:spPr>
          <a:xfrm>
            <a:off x="8556172" y="3668486"/>
            <a:ext cx="1877786" cy="462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8C134-C533-4E35-B57C-3CEA8B3BB220}"/>
              </a:ext>
            </a:extLst>
          </p:cNvPr>
          <p:cNvSpPr/>
          <p:nvPr/>
        </p:nvSpPr>
        <p:spPr>
          <a:xfrm>
            <a:off x="8556171" y="3864429"/>
            <a:ext cx="751113" cy="52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8C90-1510-4A45-B093-B6E945E3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CSExport</a:t>
            </a:r>
            <a:r>
              <a:rPr lang="en-US" b="1" dirty="0"/>
              <a:t> and </a:t>
            </a:r>
            <a:r>
              <a:rPr lang="en-US" b="1" dirty="0" err="1"/>
              <a:t>CSAnalyser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0AAF-FAD9-46BA-984E-AF9D5FD8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Azure AD connector results with </a:t>
            </a:r>
            <a:r>
              <a:rPr lang="en-US" dirty="0" err="1"/>
              <a:t>CSExport</a:t>
            </a:r>
            <a:r>
              <a:rPr lang="en-US" dirty="0"/>
              <a:t> and </a:t>
            </a:r>
            <a:r>
              <a:rPr lang="en-US" dirty="0" err="1"/>
              <a:t>CSAnalyser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https://docs.microsoft.com/en-us/azure/active-directory/connect/active-directory-aadconnectsync-operations</a:t>
            </a:r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2BD626D-A767-4C9F-9E4A-BF87CF9A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9" name="Picture 2" descr="Image result for office 365 cloud logo transparent">
            <a:extLst>
              <a:ext uri="{FF2B5EF4-FFF2-40B4-BE49-F238E27FC236}">
                <a16:creationId xmlns:a16="http://schemas.microsoft.com/office/drawing/2014/main" id="{7AAE0E48-55F3-4C2D-8CB9-768F5035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1BDECC-2620-4746-9566-9D0BEBD93E49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D3B9-1F3D-4DD0-B3F6-47B1DDBCF35A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0217-C780-483F-8C09-4F27B93B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F578-3FEE-4FA2-B202-39AD2C74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based licensing</a:t>
            </a:r>
          </a:p>
          <a:p>
            <a:endParaRPr lang="en-US" dirty="0"/>
          </a:p>
          <a:p>
            <a:r>
              <a:rPr lang="en-US" dirty="0"/>
              <a:t>Group based licensing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451720F-2BEA-4F66-B05E-2DE50D75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7" name="Picture 2" descr="Image result for office 365 cloud logo transparent">
            <a:extLst>
              <a:ext uri="{FF2B5EF4-FFF2-40B4-BE49-F238E27FC236}">
                <a16:creationId xmlns:a16="http://schemas.microsoft.com/office/drawing/2014/main" id="{A128FEBE-8ADB-4884-BB78-8F2FA3AE9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D40284-0DA3-44C8-8628-AAF947C068BA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9CB63-E770-4F05-894A-B7A18AA7D544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462B-EDD2-42CA-896B-130F265A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PowerShell to manage O365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492D-A138-46AD-870C-40888910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objects</a:t>
            </a:r>
          </a:p>
          <a:p>
            <a:r>
              <a:rPr lang="en-US" dirty="0"/>
              <a:t>Group objects</a:t>
            </a:r>
          </a:p>
          <a:p>
            <a:r>
              <a:rPr lang="en-US" dirty="0">
                <a:cs typeface="Calibri"/>
              </a:rPr>
              <a:t>Computer objects</a:t>
            </a:r>
            <a:endParaRPr lang="en-US" dirty="0"/>
          </a:p>
          <a:p>
            <a:r>
              <a:rPr lang="en-US" dirty="0"/>
              <a:t>Exchange</a:t>
            </a:r>
          </a:p>
          <a:p>
            <a:r>
              <a:rPr lang="en-US" dirty="0"/>
              <a:t>SharePoint</a:t>
            </a:r>
          </a:p>
          <a:p>
            <a:r>
              <a:rPr lang="en-US" dirty="0"/>
              <a:t>Security and Compliance</a:t>
            </a:r>
          </a:p>
          <a:p>
            <a:r>
              <a:rPr lang="en-US" dirty="0"/>
              <a:t>And much more…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7A9FF75-3AD8-4C90-A502-8112E16C8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7" name="Picture 2" descr="Image result for office 365 cloud logo transparent">
            <a:extLst>
              <a:ext uri="{FF2B5EF4-FFF2-40B4-BE49-F238E27FC236}">
                <a16:creationId xmlns:a16="http://schemas.microsoft.com/office/drawing/2014/main" id="{AEFA9BFC-C5A7-494A-9C52-0DDC4AE6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F8D71C-41A8-4445-B8FD-50B4B5C2983F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05F57-F8B4-4AC1-B13B-06B6FDDF36D0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10A-EB01-4452-B7F3-FE03CA8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Jumping in to Microsoft Office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964B-00EC-47CE-956D-7C663E44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3C558BD-2967-4264-8BA7-5102B9025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7" name="Picture 2" descr="Image result for office 365 cloud logo transparent">
            <a:extLst>
              <a:ext uri="{FF2B5EF4-FFF2-40B4-BE49-F238E27FC236}">
                <a16:creationId xmlns:a16="http://schemas.microsoft.com/office/drawing/2014/main" id="{F45F16A8-3BCD-4894-8D35-506AF310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16ACAC-5A96-4B19-AD20-981712980A21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80280-253E-415F-9011-F4E0FF1C0E0C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7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72BA-DB2D-461D-B20C-BBE37DAA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Assumed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B6A2-BF3A-4018-9A85-1D885849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directory</a:t>
            </a:r>
          </a:p>
          <a:p>
            <a:r>
              <a:rPr lang="en-US" dirty="0"/>
              <a:t>DNS</a:t>
            </a:r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F100F6-DF3D-448B-ABEA-066D3947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8" name="Picture 2" descr="Image result for office 365 cloud logo transparent">
            <a:extLst>
              <a:ext uri="{FF2B5EF4-FFF2-40B4-BE49-F238E27FC236}">
                <a16:creationId xmlns:a16="http://schemas.microsoft.com/office/drawing/2014/main" id="{34CE3DD7-4F50-4475-A96A-E9B6D3EE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B08FCC-8FD6-45BA-8445-55CA886E7770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2AC7F-55DD-4550-B1D8-35C18BAFB6DC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065F-5E29-4CF1-98F5-0DC3F4C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Configure an O365 Tenant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ADCC-6981-442F-9EFA-832FD592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>
                <a:cs typeface="Calibri"/>
              </a:rPr>
              <a:t>Determine the domain name</a:t>
            </a:r>
          </a:p>
          <a:p>
            <a:pPr lvl="1"/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Create an account</a:t>
            </a:r>
          </a:p>
          <a:p>
            <a:pPr lvl="2"/>
            <a:r>
              <a:rPr lang="en-US" sz="2400" dirty="0">
                <a:solidFill>
                  <a:srgbClr val="EB3B00"/>
                </a:solidFill>
                <a:cs typeface="Calibri"/>
              </a:rPr>
              <a:t>https://signup.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microsoft.com/</a:t>
            </a: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Determine licensing</a:t>
            </a:r>
          </a:p>
          <a:p>
            <a:pPr lvl="2"/>
            <a:r>
              <a:rPr lang="en-US" sz="2400" dirty="0">
                <a:solidFill>
                  <a:srgbClr val="EB3B00"/>
                </a:solidFill>
                <a:cs typeface="Calibri"/>
              </a:rPr>
              <a:t>https://products.office.com/en-US/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B4C910-9684-470E-957E-A81DCAA99091}"/>
              </a:ext>
            </a:extLst>
          </p:cNvPr>
          <p:cNvSpPr/>
          <p:nvPr/>
        </p:nvSpPr>
        <p:spPr>
          <a:xfrm>
            <a:off x="14527797" y="2224785"/>
            <a:ext cx="72932" cy="3534436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1A56B1F-DB4A-4403-A3CF-49AA89CE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19" name="Picture 2" descr="Image result for office 365 cloud logo transparent">
            <a:extLst>
              <a:ext uri="{FF2B5EF4-FFF2-40B4-BE49-F238E27FC236}">
                <a16:creationId xmlns:a16="http://schemas.microsoft.com/office/drawing/2014/main" id="{E3E6696A-3A97-4417-88F8-261FA93E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8CE62D-22B2-4C4C-A0B7-78B0A8C8269D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EC034-F406-4401-8E4C-ADDA8B753B57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72BA-DB2D-461D-B20C-BBE37DAA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O365 Admin Center</a:t>
            </a:r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F100F6-DF3D-448B-ABEA-066D3947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8" name="Picture 2" descr="Image result for office 365 cloud logo transparent">
            <a:extLst>
              <a:ext uri="{FF2B5EF4-FFF2-40B4-BE49-F238E27FC236}">
                <a16:creationId xmlns:a16="http://schemas.microsoft.com/office/drawing/2014/main" id="{34CE3DD7-4F50-4475-A96A-E9B6D3EE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B08FCC-8FD6-45BA-8445-55CA886E7770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2AC7F-55DD-4550-B1D8-35C18BAFB6DC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B6A2-BF3A-4018-9A85-1D885849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stop shop for all administrative functions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https://portal.office.com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https://docs.microsoft.com/en-us/office365/enterprise/powershell/manage-office-365-with-office-365-powershell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065F-5E29-4CF1-98F5-0DC3F4C9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Configure an O365 Domain</a:t>
            </a:r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3BC764C-7F71-486A-B565-1181C23B4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10" name="Picture 2" descr="Image result for office 365 cloud logo transparent">
            <a:extLst>
              <a:ext uri="{FF2B5EF4-FFF2-40B4-BE49-F238E27FC236}">
                <a16:creationId xmlns:a16="http://schemas.microsoft.com/office/drawing/2014/main" id="{A62992C4-EB75-42BC-AC48-2144206A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A6AD01-30BC-4B81-85E1-95CB69F242C1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79785-5AB6-4F05-BE8A-38BFC71804F4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E68142B-270C-4F2B-9500-A52F72481D92}"/>
              </a:ext>
            </a:extLst>
          </p:cNvPr>
          <p:cNvSpPr>
            <a:spLocks noGrp="1"/>
          </p:cNvSpPr>
          <p:nvPr/>
        </p:nvSpPr>
        <p:spPr>
          <a:xfrm>
            <a:off x="838835" y="1826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cs typeface="Calibri"/>
              </a:rPr>
              <a:t>Login to O365 Portal website</a:t>
            </a:r>
          </a:p>
          <a:p>
            <a:pPr lvl="1"/>
            <a:endParaRPr lang="en-US" sz="2800" dirty="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Admin &gt; Setup </a:t>
            </a:r>
            <a:r>
              <a:rPr lang="en-US" sz="2800" dirty="0">
                <a:cs typeface="Calibri"/>
              </a:rPr>
              <a:t>&gt; Domains</a:t>
            </a:r>
          </a:p>
          <a:p>
            <a:pPr lvl="1"/>
            <a:endParaRPr lang="en-US" sz="28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Enter the DNS records manually or automated method</a:t>
            </a:r>
          </a:p>
        </p:txBody>
      </p:sp>
    </p:spTree>
    <p:extLst>
      <p:ext uri="{BB962C8B-B14F-4D97-AF65-F5344CB8AC3E}">
        <p14:creationId xmlns:p14="http://schemas.microsoft.com/office/powerpoint/2010/main" val="2704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5582-276A-4529-8088-8941F0A5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Synchronize on-premise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4CBA-79A5-4C73-A8F0-08B414CF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Azure AD Connect to synchronize on-premise Active Directory users with Azure Active Directory</a:t>
            </a:r>
          </a:p>
          <a:p>
            <a:endParaRPr lang="en-US" dirty="0"/>
          </a:p>
          <a:p>
            <a:r>
              <a:rPr lang="en-US" dirty="0"/>
              <a:t>Install methods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Customized</a:t>
            </a:r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316EAA6-2883-4A53-A3A5-362F77C5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8" name="Picture 2" descr="Image result for office 365 cloud logo transparent">
            <a:extLst>
              <a:ext uri="{FF2B5EF4-FFF2-40B4-BE49-F238E27FC236}">
                <a16:creationId xmlns:a16="http://schemas.microsoft.com/office/drawing/2014/main" id="{14DE7B15-5372-404A-8D54-33DF07B3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ACC677-F9A1-4670-A44D-DCE1A2BF9CAE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F0CF2-A318-4BF6-B594-8F07DE51C1E5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6766-1660-430B-A95A-5834188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cloud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5545-D076-42FD-87A0-29FECE20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cloud users either manually or with PowerShell</a:t>
            </a:r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4B32ACE-34CC-4622-AFDA-D476EF10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8" name="Picture 2" descr="Image result for office 365 cloud logo transparent">
            <a:extLst>
              <a:ext uri="{FF2B5EF4-FFF2-40B4-BE49-F238E27FC236}">
                <a16:creationId xmlns:a16="http://schemas.microsoft.com/office/drawing/2014/main" id="{6858C97E-3716-4764-A350-C31CD28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B050FE-BCD6-4AB7-8603-D9F7136C6FE7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F0A29-C610-4D87-A053-63756B513267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9D3-B57F-42F5-9B36-96007A62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Synchronize on-premise groups</a:t>
            </a:r>
          </a:p>
        </p:txBody>
      </p:sp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E4EAB00-9EF3-4618-BBE5-AC060DFB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7" name="Picture 2" descr="Image result for office 365 cloud logo transparent">
            <a:extLst>
              <a:ext uri="{FF2B5EF4-FFF2-40B4-BE49-F238E27FC236}">
                <a16:creationId xmlns:a16="http://schemas.microsoft.com/office/drawing/2014/main" id="{3BC676CB-9B5A-4D59-A6F8-33852A64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AD8FCE-0723-4A5E-A7EB-32E38D174E5D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A2823-5CCB-47F7-A0A5-4224FF70904E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A442-8AD3-49CA-8AA1-BEFF1341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Azure AD Connect to synchronize on-premise Active Directory groups with Azure Active Directory</a:t>
            </a:r>
          </a:p>
          <a:p>
            <a:endParaRPr lang="en-US" dirty="0"/>
          </a:p>
          <a:p>
            <a:r>
              <a:rPr lang="en-US" dirty="0"/>
              <a:t>Apply synchronized groups in the cloud to allow access to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161186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8C90-1510-4A45-B093-B6E945E3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cloud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0AAF-FAD9-46BA-984E-AF9D5FD8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cloud groups either manually or with PowerShell</a:t>
            </a:r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2BD626D-A767-4C9F-9E4A-BF87CF9A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94319"/>
            <a:ext cx="1530138" cy="326684"/>
          </a:xfrm>
          <a:prstGeom prst="rect">
            <a:avLst/>
          </a:prstGeom>
        </p:spPr>
      </p:pic>
      <p:pic>
        <p:nvPicPr>
          <p:cNvPr id="9" name="Picture 2" descr="Image result for office 365 cloud logo transparent">
            <a:extLst>
              <a:ext uri="{FF2B5EF4-FFF2-40B4-BE49-F238E27FC236}">
                <a16:creationId xmlns:a16="http://schemas.microsoft.com/office/drawing/2014/main" id="{7AAE0E48-55F3-4C2D-8CB9-768F5035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2" y="3184072"/>
            <a:ext cx="5991496" cy="4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1BDECC-2620-4746-9566-9D0BEBD93E49}"/>
              </a:ext>
            </a:extLst>
          </p:cNvPr>
          <p:cNvSpPr/>
          <p:nvPr/>
        </p:nvSpPr>
        <p:spPr>
          <a:xfrm>
            <a:off x="6504935" y="3299109"/>
            <a:ext cx="5536842" cy="140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D3B9-1F3D-4DD0-B3F6-47B1DDBCF35A}"/>
              </a:ext>
            </a:extLst>
          </p:cNvPr>
          <p:cNvSpPr/>
          <p:nvPr/>
        </p:nvSpPr>
        <p:spPr>
          <a:xfrm>
            <a:off x="12050486" y="0"/>
            <a:ext cx="141513" cy="6858000"/>
          </a:xfrm>
          <a:prstGeom prst="rect">
            <a:avLst/>
          </a:prstGeom>
          <a:solidFill>
            <a:srgbClr val="EB3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228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Assumed knowledge</vt:lpstr>
      <vt:lpstr>Configure an O365 Tenant</vt:lpstr>
      <vt:lpstr>O365 Admin Center</vt:lpstr>
      <vt:lpstr>Configure an O365 Domain</vt:lpstr>
      <vt:lpstr>Synchronize on-premise users</vt:lpstr>
      <vt:lpstr>Create cloud users</vt:lpstr>
      <vt:lpstr>Synchronize on-premise groups</vt:lpstr>
      <vt:lpstr>Create cloud groups</vt:lpstr>
      <vt:lpstr>CSExport and CSAnalyser</vt:lpstr>
      <vt:lpstr>Configure licensing</vt:lpstr>
      <vt:lpstr>Using PowerShell to manage O365 objects</vt:lpstr>
      <vt:lpstr>Jumping in to Microsoft Office 365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Bley</cp:lastModifiedBy>
  <cp:revision>11</cp:revision>
  <dcterms:modified xsi:type="dcterms:W3CDTF">2018-08-07T01:48:47Z</dcterms:modified>
</cp:coreProperties>
</file>