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7"/>
    <p:restoredTop sz="94599"/>
  </p:normalViewPr>
  <p:slideViewPr>
    <p:cSldViewPr snapToGrid="0" snapToObjects="1">
      <p:cViewPr>
        <p:scale>
          <a:sx n="83" d="100"/>
          <a:sy n="83" d="100"/>
        </p:scale>
        <p:origin x="100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6E4-3450-C148-A3B8-DB5E5D8F6F19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8F26-C47C-0B44-A7A0-3C6330938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6E4-3450-C148-A3B8-DB5E5D8F6F19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8F26-C47C-0B44-A7A0-3C6330938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6E4-3450-C148-A3B8-DB5E5D8F6F19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8F26-C47C-0B44-A7A0-3C6330938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6E4-3450-C148-A3B8-DB5E5D8F6F19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8F26-C47C-0B44-A7A0-3C6330938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6E4-3450-C148-A3B8-DB5E5D8F6F19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8F26-C47C-0B44-A7A0-3C6330938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6E4-3450-C148-A3B8-DB5E5D8F6F19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8F26-C47C-0B44-A7A0-3C6330938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6E4-3450-C148-A3B8-DB5E5D8F6F19}" type="datetimeFigureOut">
              <a:rPr lang="en-US" smtClean="0"/>
              <a:t>7/16/20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8F26-C47C-0B44-A7A0-3C6330938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6E4-3450-C148-A3B8-DB5E5D8F6F19}" type="datetimeFigureOut">
              <a:rPr lang="en-US" smtClean="0"/>
              <a:t>7/16/20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8F26-C47C-0B44-A7A0-3C6330938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6E4-3450-C148-A3B8-DB5E5D8F6F19}" type="datetimeFigureOut">
              <a:rPr lang="en-US" smtClean="0"/>
              <a:t>7/16/20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8F26-C47C-0B44-A7A0-3C6330938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6E4-3450-C148-A3B8-DB5E5D8F6F19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8F26-C47C-0B44-A7A0-3C6330938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6E4-3450-C148-A3B8-DB5E5D8F6F19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8F26-C47C-0B44-A7A0-3C6330938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E6E4-3450-C148-A3B8-DB5E5D8F6F19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F8F26-C47C-0B44-A7A0-3C633093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9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99924" y="693004"/>
            <a:ext cx="5512919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err="1" smtClean="0"/>
              <a:t>XChemExplorer</a:t>
            </a:r>
            <a:endParaRPr lang="en-US" sz="6000" b="1" dirty="0" smtClean="0"/>
          </a:p>
          <a:p>
            <a:pPr algn="ctr"/>
            <a:r>
              <a:rPr lang="en-US" sz="6000" b="1" dirty="0" smtClean="0"/>
              <a:t>Updates </a:t>
            </a:r>
            <a:r>
              <a:rPr lang="mr-IN" sz="6000" b="1" dirty="0" smtClean="0"/>
              <a:t>–</a:t>
            </a:r>
            <a:r>
              <a:rPr lang="en-US" sz="6000" b="1" dirty="0" smtClean="0"/>
              <a:t> </a:t>
            </a:r>
            <a:r>
              <a:rPr lang="en-US" sz="6000" b="1" dirty="0" smtClean="0"/>
              <a:t>v1.7.2</a:t>
            </a:r>
            <a:endParaRPr lang="en-US" sz="6000" b="1" dirty="0" smtClean="0"/>
          </a:p>
          <a:p>
            <a:pPr algn="ctr"/>
            <a:endParaRPr lang="en-US" sz="2400" b="1" dirty="0" smtClean="0"/>
          </a:p>
          <a:p>
            <a:pPr algn="ctr"/>
            <a:r>
              <a:rPr lang="en-US" sz="3600" b="1" dirty="0" smtClean="0"/>
              <a:t>16/07/2020</a:t>
            </a:r>
            <a:endParaRPr lang="en-US" sz="3600" b="1" dirty="0" smtClean="0"/>
          </a:p>
          <a:p>
            <a:pPr algn="ctr"/>
            <a:endParaRPr lang="en-US" sz="3600" b="1" dirty="0"/>
          </a:p>
          <a:p>
            <a:pPr algn="ctr"/>
            <a:r>
              <a:rPr lang="en-US" sz="6000" b="1" dirty="0" smtClean="0"/>
              <a:t>Tobias Krojer</a:t>
            </a:r>
            <a:endParaRPr lang="en-US" sz="60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584" y="5746374"/>
            <a:ext cx="1641599" cy="7207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5.png" descr="ox_brand_blue_pos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84691" y="5747482"/>
            <a:ext cx="709200" cy="719655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36" y="5747768"/>
            <a:ext cx="1533600" cy="7193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877" y="5747476"/>
            <a:ext cx="2548800" cy="71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3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975" y="1138773"/>
            <a:ext cx="2774900" cy="37145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312" y="2082800"/>
            <a:ext cx="2082609" cy="3812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55" y="3149600"/>
            <a:ext cx="2993331" cy="3084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55" y="1607106"/>
            <a:ext cx="3196803" cy="6730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49947" y="0"/>
            <a:ext cx="416460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 smtClean="0"/>
              <a:t>Molprobity</a:t>
            </a:r>
            <a:r>
              <a:rPr lang="en-US" sz="3600" b="1" dirty="0" smtClean="0"/>
              <a:t> to-do list</a:t>
            </a:r>
            <a:endParaRPr lang="en-US" sz="3600" b="1" dirty="0" smtClean="0"/>
          </a:p>
          <a:p>
            <a:pPr algn="ctr"/>
            <a:r>
              <a:rPr lang="en-US" sz="3200" b="1" dirty="0" smtClean="0"/>
              <a:t>(after buster-report)</a:t>
            </a:r>
            <a:endParaRPr lang="en-US" sz="32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15900" y="1196212"/>
            <a:ext cx="3967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Must open COOT in buster refinement mode</a:t>
            </a:r>
            <a:endParaRPr lang="en-US" sz="1600" b="1" i="1" dirty="0"/>
          </a:p>
        </p:txBody>
      </p:sp>
      <p:sp>
        <p:nvSpPr>
          <p:cNvPr id="11" name="Rectangle 10"/>
          <p:cNvSpPr/>
          <p:nvPr/>
        </p:nvSpPr>
        <p:spPr>
          <a:xfrm>
            <a:off x="3874576" y="3347634"/>
            <a:ext cx="966061" cy="160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1" idx="3"/>
          </p:cNvCxnSpPr>
          <p:nvPr/>
        </p:nvCxnSpPr>
        <p:spPr>
          <a:xfrm flipV="1">
            <a:off x="4840637" y="1138773"/>
            <a:ext cx="1389338" cy="22889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1" idx="3"/>
          </p:cNvCxnSpPr>
          <p:nvPr/>
        </p:nvCxnSpPr>
        <p:spPr>
          <a:xfrm>
            <a:off x="4840637" y="3427709"/>
            <a:ext cx="1389338" cy="14255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05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21</Words>
  <Application>Microsoft Macintosh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Krojer</dc:creator>
  <cp:lastModifiedBy>Tobias Krojer</cp:lastModifiedBy>
  <cp:revision>5</cp:revision>
  <dcterms:created xsi:type="dcterms:W3CDTF">2020-07-13T21:19:05Z</dcterms:created>
  <dcterms:modified xsi:type="dcterms:W3CDTF">2020-07-16T17:29:06Z</dcterms:modified>
</cp:coreProperties>
</file>