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4599"/>
  </p:normalViewPr>
  <p:slideViewPr>
    <p:cSldViewPr snapToGrid="0" snapToObjects="1">
      <p:cViewPr>
        <p:scale>
          <a:sx n="101" d="100"/>
          <a:sy n="101" d="100"/>
        </p:scale>
        <p:origin x="48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E6E4-3450-C148-A3B8-DB5E5D8F6F19}" type="datetimeFigureOut">
              <a:rPr lang="en-US" smtClean="0"/>
              <a:t>7/13/20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8F26-C47C-0B44-A7A0-3C6330938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9924" y="693004"/>
            <a:ext cx="551291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 smtClean="0"/>
              <a:t>XChemExplorer</a:t>
            </a:r>
            <a:endParaRPr lang="en-US" sz="6000" b="1" dirty="0" smtClean="0"/>
          </a:p>
          <a:p>
            <a:pPr algn="ctr"/>
            <a:r>
              <a:rPr lang="en-US" sz="6000" b="1" dirty="0" smtClean="0"/>
              <a:t>Updates </a:t>
            </a:r>
            <a:r>
              <a:rPr lang="mr-IN" sz="6000" b="1" dirty="0" smtClean="0"/>
              <a:t>–</a:t>
            </a:r>
            <a:r>
              <a:rPr lang="en-US" sz="6000" b="1" dirty="0" smtClean="0"/>
              <a:t> v1.7.1</a:t>
            </a:r>
            <a:endParaRPr lang="en-US" sz="60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3600" b="1" dirty="0" smtClean="0"/>
              <a:t>13/07/2020</a:t>
            </a:r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6000" b="1" dirty="0" smtClean="0"/>
              <a:t>Tobias Krojer</a:t>
            </a:r>
            <a:endParaRPr lang="en-US" sz="6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84" y="5746374"/>
            <a:ext cx="1641599" cy="72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5.png" descr="ox_brand_blue_po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84691" y="5747482"/>
            <a:ext cx="709200" cy="719655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6" y="5747768"/>
            <a:ext cx="1533600" cy="719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877" y="5747476"/>
            <a:ext cx="2548800" cy="7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518" y="0"/>
            <a:ext cx="75574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Initial refinement</a:t>
            </a:r>
          </a:p>
          <a:p>
            <a:pPr algn="ctr"/>
            <a:r>
              <a:rPr lang="en-US" sz="3200" b="1" dirty="0" smtClean="0"/>
              <a:t>Additional automated refinement pipelines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080" y="60583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Note: </a:t>
            </a:r>
            <a:r>
              <a:rPr lang="en-US" sz="2000" b="1" dirty="0" err="1" smtClean="0">
                <a:solidFill>
                  <a:srgbClr val="FF0000"/>
                </a:solidFill>
              </a:rPr>
              <a:t>Phenix</a:t>
            </a:r>
            <a:r>
              <a:rPr lang="en-US" sz="2000" b="1" dirty="0" smtClean="0">
                <a:solidFill>
                  <a:srgbClr val="FF0000"/>
                </a:solidFill>
              </a:rPr>
              <a:t> &amp; Pipedream take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muuuuuch</a:t>
            </a:r>
            <a:r>
              <a:rPr lang="en-US" sz="2000" b="1" dirty="0" smtClean="0">
                <a:solidFill>
                  <a:srgbClr val="FF0000"/>
                </a:solidFill>
              </a:rPr>
              <a:t> longer than Dimple!!!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16" y="1965872"/>
            <a:ext cx="3472842" cy="2327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93" y="4780659"/>
            <a:ext cx="4758502" cy="97483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887444" y="3043646"/>
            <a:ext cx="89854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29616" y="2940332"/>
            <a:ext cx="949345" cy="1894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053" y="1329727"/>
            <a:ext cx="4278381" cy="5222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1790848">
            <a:off x="-361647" y="3622305"/>
            <a:ext cx="9340767" cy="480041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9809152" flipH="1">
            <a:off x="-209247" y="3622305"/>
            <a:ext cx="9340767" cy="480041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8529" y="2405753"/>
            <a:ext cx="3986784" cy="286232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Initial refinement pipelines are not selected via the preferences menu anymore !!!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53518" y="0"/>
            <a:ext cx="755745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Initial refinement</a:t>
            </a:r>
          </a:p>
          <a:p>
            <a:pPr algn="ctr"/>
            <a:r>
              <a:rPr lang="en-US" sz="3200" b="1" dirty="0" smtClean="0"/>
              <a:t>Additional automated refinement pipelines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18" y="5613400"/>
            <a:ext cx="3644900" cy="78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91" y="2076114"/>
            <a:ext cx="3517900" cy="31242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5374105" y="2093495"/>
            <a:ext cx="1928903" cy="39136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941491" y="5200314"/>
            <a:ext cx="2283995" cy="8067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99605" y="1494782"/>
            <a:ext cx="269240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automated refinement pipelines are now </a:t>
            </a:r>
            <a:r>
              <a:rPr lang="en-US" b="1" i="1" dirty="0" smtClean="0"/>
              <a:t>selected</a:t>
            </a:r>
            <a:r>
              <a:rPr lang="en-US" dirty="0" smtClean="0"/>
              <a:t>, </a:t>
            </a:r>
            <a:r>
              <a:rPr lang="en-US" b="1" i="1" dirty="0" smtClean="0"/>
              <a:t>set</a:t>
            </a:r>
            <a:r>
              <a:rPr lang="en-US" dirty="0" smtClean="0"/>
              <a:t> or </a:t>
            </a:r>
            <a:r>
              <a:rPr lang="en-US" b="1" i="1" dirty="0" smtClean="0"/>
              <a:t>removed</a:t>
            </a:r>
            <a:r>
              <a:rPr lang="en-US" dirty="0" smtClean="0"/>
              <a:t> within the ’Maps &amp; Restraints’ action box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49048" y="2093495"/>
            <a:ext cx="468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49048" y="2879557"/>
            <a:ext cx="46800" cy="756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49048" y="3791754"/>
            <a:ext cx="46800" cy="61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49048" y="4559951"/>
            <a:ext cx="46800" cy="612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2952" y="2302471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DIMPLE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527" y="3069201"/>
            <a:ext cx="92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accent4">
                    <a:lumMod val="50000"/>
                  </a:schemeClr>
                </a:solidFill>
              </a:rPr>
              <a:t>Restraints</a:t>
            </a:r>
            <a:endParaRPr lang="en-US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1876" y="3943865"/>
            <a:ext cx="993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pipedream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4702722"/>
            <a:ext cx="18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chemeClr val="accent6">
                    <a:lumMod val="50000"/>
                  </a:schemeClr>
                </a:solidFill>
              </a:rPr>
              <a:t>phenix.ligand_pipeline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4" y="1371600"/>
            <a:ext cx="8774083" cy="459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54120" y="0"/>
            <a:ext cx="315624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Refinement tab</a:t>
            </a:r>
            <a:endParaRPr lang="en-US" sz="3600" b="1" dirty="0" smtClean="0"/>
          </a:p>
          <a:p>
            <a:pPr algn="ctr"/>
            <a:r>
              <a:rPr lang="en-US" sz="3200" b="1" dirty="0" smtClean="0"/>
              <a:t>new layout</a:t>
            </a:r>
            <a:endParaRPr lang="en-US" sz="3200" b="1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00700" y="1138773"/>
            <a:ext cx="1628902" cy="6519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29602" y="885855"/>
            <a:ext cx="155747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Ligand ID &amp; 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619" y="1084828"/>
            <a:ext cx="2730501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 to buster-report html file of the respective </a:t>
            </a:r>
            <a:r>
              <a:rPr lang="en-US" smtClean="0">
                <a:solidFill>
                  <a:srgbClr val="FF0000"/>
                </a:solidFill>
              </a:rPr>
              <a:t>refinement cycle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54120" y="1546493"/>
            <a:ext cx="1752599" cy="2760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004" y="6143893"/>
            <a:ext cx="853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Note:</a:t>
            </a:r>
            <a:r>
              <a:rPr lang="en-US" dirty="0" smtClean="0"/>
              <a:t> press ‘</a:t>
            </a:r>
            <a:r>
              <a:rPr lang="en-US" i="1" dirty="0" smtClean="0"/>
              <a:t>update tables from </a:t>
            </a:r>
            <a:r>
              <a:rPr lang="en-US" i="1" dirty="0" err="1" smtClean="0"/>
              <a:t>datasource</a:t>
            </a:r>
            <a:r>
              <a:rPr lang="en-US" dirty="0" smtClean="0"/>
              <a:t>’ before clicking on buster-report link, so that latest refinement cycle will be displayed/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109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Krojer</dc:creator>
  <cp:lastModifiedBy>Tobias Krojer</cp:lastModifiedBy>
  <cp:revision>2</cp:revision>
  <dcterms:created xsi:type="dcterms:W3CDTF">2020-07-13T21:19:05Z</dcterms:created>
  <dcterms:modified xsi:type="dcterms:W3CDTF">2020-07-13T21:37:05Z</dcterms:modified>
</cp:coreProperties>
</file>