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2" r:id="rId2"/>
    <p:sldId id="256" r:id="rId3"/>
    <p:sldId id="257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7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80" r:id="rId20"/>
    <p:sldId id="281" r:id="rId21"/>
    <p:sldId id="283" r:id="rId22"/>
    <p:sldId id="286" r:id="rId23"/>
    <p:sldId id="287" r:id="rId24"/>
    <p:sldId id="288" r:id="rId25"/>
    <p:sldId id="289" r:id="rId26"/>
    <p:sldId id="29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21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F894-EFEA-4136-9F8D-C0DE46270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757372"/>
          </a:xfrm>
        </p:spPr>
        <p:txBody>
          <a:bodyPr/>
          <a:lstStyle/>
          <a:p>
            <a:r>
              <a:rPr lang="en-IN" sz="7200" dirty="0"/>
              <a:t>WELCOME </a:t>
            </a:r>
          </a:p>
        </p:txBody>
      </p:sp>
      <p:pic>
        <p:nvPicPr>
          <p:cNvPr id="3076" name="Picture 4" descr="Microsoft – Cloud, Computers, Apps &amp; Gaming">
            <a:extLst>
              <a:ext uri="{FF2B5EF4-FFF2-40B4-BE49-F238E27FC236}">
                <a16:creationId xmlns:a16="http://schemas.microsoft.com/office/drawing/2014/main" id="{78CDC876-0CCA-4461-8BEC-3E73D9C82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38" y="585851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D15170-3EB3-411C-84CD-81AFEBFCA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090" y="3192086"/>
            <a:ext cx="3634387" cy="31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0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8D3EE0-CAB4-4836-8A1F-0D594391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8" y="577515"/>
            <a:ext cx="9881937" cy="60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9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8371-9D9E-4C84-B58E-F0C4DA235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25965"/>
            <a:ext cx="8825658" cy="2677648"/>
          </a:xfrm>
        </p:spPr>
        <p:txBody>
          <a:bodyPr/>
          <a:lstStyle/>
          <a:p>
            <a:r>
              <a:rPr lang="en-IN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157123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9EE4-D000-4AB7-8E25-E137E3E13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782456"/>
          </a:xfrm>
        </p:spPr>
        <p:txBody>
          <a:bodyPr/>
          <a:lstStyle/>
          <a:p>
            <a:r>
              <a:rPr lang="en-IN" dirty="0"/>
              <a:t>1.EXPLORATORY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8611C-7084-4403-A43F-26F2E6498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82189"/>
            <a:ext cx="8825658" cy="1756611"/>
          </a:xfrm>
        </p:spPr>
        <p:txBody>
          <a:bodyPr>
            <a:normAutofit/>
          </a:bodyPr>
          <a:lstStyle/>
          <a:p>
            <a:r>
              <a:rPr lang="en-IN" sz="5400" dirty="0"/>
              <a:t>2.CLUSTERING OF CAR DATA</a:t>
            </a:r>
          </a:p>
        </p:txBody>
      </p:sp>
    </p:spTree>
    <p:extLst>
      <p:ext uri="{BB962C8B-B14F-4D97-AF65-F5344CB8AC3E}">
        <p14:creationId xmlns:p14="http://schemas.microsoft.com/office/powerpoint/2010/main" val="294778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F1E0-BBB7-44E6-8CF3-6115D183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C5297-F68A-4C54-A6DB-9E0C55D55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PANDAS</a:t>
            </a:r>
          </a:p>
          <a:p>
            <a:r>
              <a:rPr lang="en-IN" dirty="0"/>
              <a:t>NUMPY</a:t>
            </a:r>
          </a:p>
          <a:p>
            <a:r>
              <a:rPr lang="en-IN" dirty="0"/>
              <a:t>MATPLOTLIB</a:t>
            </a:r>
          </a:p>
          <a:p>
            <a:r>
              <a:rPr lang="en-IN" dirty="0"/>
              <a:t>SEABORN</a:t>
            </a:r>
          </a:p>
          <a:p>
            <a:r>
              <a:rPr lang="en-IN" dirty="0"/>
              <a:t>PLOTLY</a:t>
            </a:r>
          </a:p>
          <a:p>
            <a:r>
              <a:rPr lang="en-IN" dirty="0"/>
              <a:t>SCIKIT LEARN (SKLEARN)</a:t>
            </a:r>
          </a:p>
        </p:txBody>
      </p:sp>
    </p:spTree>
    <p:extLst>
      <p:ext uri="{BB962C8B-B14F-4D97-AF65-F5344CB8AC3E}">
        <p14:creationId xmlns:p14="http://schemas.microsoft.com/office/powerpoint/2010/main" val="291941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66F39-7673-499E-8FE4-1057D057B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1" y="176464"/>
            <a:ext cx="5298685" cy="514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3451A9-1532-421C-BFFA-C808344A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936" y="176463"/>
            <a:ext cx="4358662" cy="5146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6A637E-15D0-4CEE-BE67-DC64BB839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920" y="176465"/>
            <a:ext cx="2253402" cy="51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3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19715D-FDD7-4073-AE7C-A15D97C6D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4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B3A5C4-B4B4-46B1-92DF-7C576616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241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B84043-6EA2-4480-8884-9F856B52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" y="3724100"/>
            <a:ext cx="11477105" cy="31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83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09696A-5906-41C8-AA63-90AAB0AF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951913" cy="31671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79A01D-DB33-4495-BD8B-4E40D7259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30451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2307F9-FA05-4824-A369-1AAFF5605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8" y="3167149"/>
            <a:ext cx="5774575" cy="3690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1C142E-CB07-4CDD-8CD9-EEF2EEDA3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45103"/>
            <a:ext cx="6096000" cy="381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3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E6BF8B-72B2-475C-A7AB-0563EECFA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" y="0"/>
            <a:ext cx="12075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2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A4B3C9-1D0C-4C74-89B4-EC8E9BCE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DF07-85F0-4FBE-8AD2-B49B63824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EE1CE-3168-4466-9112-F2A66FE61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B396A-1DAF-4231-8F2F-FFE1FEE72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" r="362"/>
          <a:stretch/>
        </p:blipFill>
        <p:spPr>
          <a:xfrm>
            <a:off x="484909" y="9557"/>
            <a:ext cx="11222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56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149B39-285E-4F2C-B2C3-DF7B6C6BF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77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9A69-8E7D-408A-8ED5-420E2585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076" y="806334"/>
            <a:ext cx="8825658" cy="3350030"/>
          </a:xfrm>
        </p:spPr>
        <p:txBody>
          <a:bodyPr/>
          <a:lstStyle/>
          <a:p>
            <a:r>
              <a:rPr lang="en-GB" sz="2400" b="1" dirty="0"/>
              <a:t>K-Means </a:t>
            </a:r>
            <a:r>
              <a:rPr lang="en-GB" sz="2400" b="1" dirty="0" err="1"/>
              <a:t>Clsutering</a:t>
            </a:r>
            <a:r>
              <a:rPr lang="en-GB" sz="2400" b="1" dirty="0"/>
              <a:t>:</a:t>
            </a:r>
            <a:br>
              <a:rPr lang="en-GB" sz="2400" b="1" dirty="0"/>
            </a:br>
            <a:r>
              <a:rPr lang="en-GB" sz="2400" dirty="0"/>
              <a:t>A technique to partition N observations into K clusters (K≤N) in which each observation belongs to cluster with nearest mean One of the simplest unsupervised algorithms Given N observations (x1,x2,...,</a:t>
            </a:r>
            <a:r>
              <a:rPr lang="en-GB" sz="2400" dirty="0" err="1"/>
              <a:t>xN</a:t>
            </a:r>
            <a:r>
              <a:rPr lang="en-GB" sz="2400" dirty="0"/>
              <a:t>) , K-means clustering will partition n observations into K (K≤N) sets S={s1,...,</a:t>
            </a:r>
            <a:r>
              <a:rPr lang="en-GB" sz="2400" dirty="0" err="1"/>
              <a:t>sk</a:t>
            </a:r>
            <a:r>
              <a:rPr lang="en-GB" sz="2400" dirty="0"/>
              <a:t>} so as to minimize the within cluster sum of squares (WCSS</a:t>
            </a:r>
            <a:r>
              <a:rPr lang="en-GB" sz="3200" dirty="0"/>
              <a:t>)</a:t>
            </a:r>
            <a:br>
              <a:rPr lang="en-GB" sz="3200" dirty="0"/>
            </a:b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83330-5F91-4632-9309-581D39CBE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4505498"/>
            <a:ext cx="5669279" cy="17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59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E92BFD-9F56-4906-9469-ED955D0CF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1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AFB3C7-E877-4FF5-8916-2FB826127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35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3820A9-67E5-44B7-B13D-D68C9E76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F435BE-607D-420A-8039-85EE0CE83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83" y="0"/>
            <a:ext cx="6292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78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EBEB-480B-4324-B0A0-9A0D957CC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7200" dirty="0"/>
              <a:t>CONCLUSION!</a:t>
            </a:r>
          </a:p>
        </p:txBody>
      </p:sp>
    </p:spTree>
    <p:extLst>
      <p:ext uri="{BB962C8B-B14F-4D97-AF65-F5344CB8AC3E}">
        <p14:creationId xmlns:p14="http://schemas.microsoft.com/office/powerpoint/2010/main" val="716063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F5E0-81AB-4571-9260-E2BC743F2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158856"/>
          </a:xfrm>
        </p:spPr>
        <p:txBody>
          <a:bodyPr/>
          <a:lstStyle/>
          <a:p>
            <a:r>
              <a:rPr lang="en-IN" sz="72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5CF16-C679-4EBF-B156-756EC7FAB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MICROSOFT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3F31B-9532-4A52-816E-25484D6B2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650" y="2209800"/>
            <a:ext cx="437144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2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645F-6858-4B6F-9F13-3757400C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AAE8-D229-490E-8EBB-E045B565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AE075-EC4B-4415-ABE7-1699FDA1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9" y="494852"/>
            <a:ext cx="11618259" cy="60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1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EAE360-6ED4-4158-AADC-ACBE3E1D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489527"/>
            <a:ext cx="9457627" cy="58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3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66F39-7673-499E-8FE4-1057D057B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1" y="176464"/>
            <a:ext cx="5298685" cy="514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3451A9-1532-421C-BFFA-C808344A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936" y="176463"/>
            <a:ext cx="4358662" cy="5146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6A637E-15D0-4CEE-BE67-DC64BB839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920" y="176465"/>
            <a:ext cx="2253402" cy="51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8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CE4552-2965-4006-AEC5-F4CDD764E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43" y="717882"/>
            <a:ext cx="4228684" cy="55986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9CEECD-3C26-429D-90C5-27B058D7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727" y="721894"/>
            <a:ext cx="4228684" cy="54142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15EF74-BA9B-472D-B13D-3853BC7FE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411" y="778043"/>
            <a:ext cx="1807076" cy="54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5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398D8F-178C-4AE4-97C3-13C0C36C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" y="0"/>
            <a:ext cx="11470106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7CA984-3F28-4583-ACDF-8AFD43BA9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495" y="3543213"/>
            <a:ext cx="10347157" cy="33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5D464D-4E11-4649-9997-C7D4B77A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1" y="972502"/>
            <a:ext cx="4475748" cy="4786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812E3B-8017-4704-96BD-D4511A480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179" y="972502"/>
            <a:ext cx="4395537" cy="47866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8929B1-FD45-4395-9E5C-F1AD5A95F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716" y="972502"/>
            <a:ext cx="2229852" cy="478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7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EACFFE-A453-49CF-862E-BBAB5AAE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0"/>
            <a:ext cx="12079705" cy="579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0855EF-9EB8-4112-85BD-C077879B4D9D}"/>
              </a:ext>
            </a:extLst>
          </p:cNvPr>
          <p:cNvSpPr txBox="1"/>
          <p:nvPr/>
        </p:nvSpPr>
        <p:spPr>
          <a:xfrm flipH="1">
            <a:off x="2981423" y="5967663"/>
            <a:ext cx="683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Pair plot using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835618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1884</TotalTime>
  <Words>116</Words>
  <Application>Microsoft Office PowerPoint</Application>
  <PresentationFormat>Widescreen</PresentationFormat>
  <Paragraphs>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 Boardroom</vt:lpstr>
      <vt:lpstr>WELCOME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</vt:lpstr>
      <vt:lpstr>1.EXPLORATORY DATA ANALYSIS</vt:lpstr>
      <vt:lpstr>LIBRARIES USED: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K-Means Clsutering: A technique to partition N observations into K clusters (K≤N) in which each observation belongs to cluster with nearest mean One of the simplest unsupervised algorithms Given N observations (x1,x2,...,xN) , K-means clustering will partition n observations into K (K≤N) sets S={s1,...,sk} so as to minimize the within cluster sum of squares (WCSS) </vt:lpstr>
      <vt:lpstr>PowerPoint Presentation</vt:lpstr>
      <vt:lpstr>PowerPoint Presentation</vt:lpstr>
      <vt:lpstr>PowerPoint Presentation</vt:lpstr>
      <vt:lpstr>CONCLUSION!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Armesha  Sharma</dc:creator>
  <cp:lastModifiedBy>Armesha  Sharma</cp:lastModifiedBy>
  <cp:revision>20</cp:revision>
  <dcterms:created xsi:type="dcterms:W3CDTF">2022-05-28T09:08:08Z</dcterms:created>
  <dcterms:modified xsi:type="dcterms:W3CDTF">2022-05-29T16:32:43Z</dcterms:modified>
</cp:coreProperties>
</file>