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370" r:id="rId3"/>
    <p:sldId id="371" r:id="rId4"/>
    <p:sldId id="296" r:id="rId5"/>
    <p:sldId id="324" r:id="rId6"/>
    <p:sldId id="369" r:id="rId7"/>
    <p:sldId id="384" r:id="rId8"/>
    <p:sldId id="314" r:id="rId9"/>
    <p:sldId id="302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clid Math One" charset="2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</p:embeddedFontLst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181" autoAdjust="0"/>
    <p:restoredTop sz="99832" autoAdjust="0"/>
  </p:normalViewPr>
  <p:slideViewPr>
    <p:cSldViewPr snapToGrid="0" showGuides="1">
      <p:cViewPr varScale="1">
        <p:scale>
          <a:sx n="120" d="100"/>
          <a:sy n="120" d="100"/>
        </p:scale>
        <p:origin x="-712" y="-112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5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4.fntdata"/><Relationship Id="rId4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.fntdata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font" Target="fonts/font6.fntdata"/><Relationship Id="rId55" Type="http://schemas.openxmlformats.org/officeDocument/2006/relationships/tags" Target="tags/tag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2.fntdata"/><Relationship Id="rId56" Type="http://schemas.openxmlformats.org/officeDocument/2006/relationships/presProps" Target="presProps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7.fntdata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1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1" Type="http://schemas.openxmlformats.org/officeDocument/2006/relationships/image" Target="../media/image2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6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7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December 2,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5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.bin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Microsoft_Equation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p:oleObj spid="_x0000_s109570" name="Equation" r:id="rId4" imgW="1447800" imgH="406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p:oleObj spid="_x0000_s109571" name="Equation" r:id="rId5" imgW="1422360" imgH="342720" progId="Equation.DSMT4">
              <p:embed/>
            </p:oleObj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p:oleObj spid="_x0000_s113667" name="Equation" r:id="rId4" imgW="1079280" imgH="660240" progId="Equation.DSMT4">
              <p:embed/>
            </p:oleObj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</a:t>
            </a:r>
            <a:r>
              <a:rPr lang="en-US" sz="4800" dirty="0" smtClean="0"/>
              <a:t>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</a:t>
            </a:r>
            <a:r>
              <a:rPr lang="en-US" sz="4800" dirty="0" smtClean="0"/>
              <a:t>2</a:t>
            </a:r>
            <a:r>
              <a:rPr lang="en-US" sz="4400" dirty="0" smtClean="0"/>
              <a:t>] =</a:t>
            </a:r>
            <a:endParaRPr lang="en-US" sz="44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/>
              <a:t>(1,1,2)</a:t>
            </a:r>
            <a:r>
              <a:rPr lang="en-US" sz="5400" dirty="0" smtClean="0"/>
              <a:t>, (1,1,3), (3,1,2</a:t>
            </a:r>
            <a:r>
              <a:rPr lang="en-US" sz="5400" dirty="0" smtClean="0"/>
              <a:t>)</a:t>
            </a:r>
            <a:r>
              <a:rPr lang="en-US" sz="5400" dirty="0" smtClean="0"/>
              <a:t>}</a:t>
            </a:r>
            <a:endParaRPr lang="en-US" sz="54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44741" name="Equation" r:id="rId4" imgW="2921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</a:t>
            </a:r>
            <a:r>
              <a:rPr lang="en-US" sz="4800" dirty="0" smtClean="0"/>
              <a:t>2</a:t>
            </a:r>
            <a:r>
              <a:rPr lang="en-US" sz="4400" dirty="0" smtClean="0"/>
              <a:t>] =</a:t>
            </a:r>
            <a:endParaRPr lang="en-US" sz="44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</a:t>
            </a:r>
            <a:r>
              <a:rPr lang="en-US" sz="5400" dirty="0" smtClean="0"/>
              <a:t>)</a:t>
            </a:r>
            <a:r>
              <a:rPr lang="en-US" sz="5400" dirty="0" smtClean="0"/>
              <a:t>}</a:t>
            </a:r>
            <a:endParaRPr lang="en-US" sz="54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50882" name="Equation" r:id="rId4" imgW="292100" imgH="469900" progId="Equation.DSMT4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p:oleObj spid="_x0000_s250883" name="Equation" r:id="rId5" imgW="1168400" imgH="3810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</a:t>
            </a:r>
            <a:r>
              <a:rPr lang="en-US" sz="4000" dirty="0" smtClean="0"/>
              <a:t> goat </a:t>
            </a:r>
            <a:r>
              <a:rPr lang="en-US" dirty="0" smtClean="0"/>
              <a:t>at door 2</a:t>
            </a:r>
            <a:r>
              <a:rPr lang="en-US" sz="4000" dirty="0" smtClean="0"/>
              <a:t>: </a:t>
            </a:r>
            <a:r>
              <a:rPr lang="en-US" sz="4000" dirty="0" smtClean="0"/>
              <a:t>he knows</a:t>
            </a:r>
            <a:endParaRPr lang="en-US" sz="40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  <a:endParaRPr lang="en-US" sz="4400" dirty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p:oleObj spid="_x0000_s4098" name="Equation" r:id="rId4" imgW="698500" imgH="381000" progId="Equation.DSMT4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p:oleObj spid="_x0000_s4105" name="Equation" r:id="rId5" imgW="1002960" imgH="4572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p:oleObj spid="_x0000_s5122" name="Equation" r:id="rId4" imgW="698400" imgH="4316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6" imgW="114120" imgH="21564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p:oleObj spid="_x0000_s21506" name="Equation" r:id="rId4" imgW="457200" imgH="3048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p:oleObj spid="_x0000_s21507" name="Equation" r:id="rId5" imgW="457200" imgH="304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p:oleObj spid="_x0000_s21508" name="Equation" r:id="rId6" imgW="444500" imgH="304800" progId="Equation.DSMT4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0594" name="Equation" r:id="rId4" imgW="114120" imgH="215640" progId="Equation.3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1618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p:oleObj spid="_x0000_s111619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42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p:oleObj spid="_x0000_s112643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p:oleObj spid="_x0000_s112644" name="Equation" r:id="rId6" imgW="12672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DE38ECCF-0D28-4EEB-A6A7-10EC65377F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p:oleObj spid="_x0000_s23554" name="Equation" r:id="rId4" imgW="2222500" imgH="30480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matter experiment,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p:oleObj spid="_x0000_s148482" name="Equation" r:id="rId4" imgW="1727200" imgH="64770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p:oleObj spid="_x0000_s148483" name="Equation" r:id="rId5" imgW="215900" imgH="368300" progId="Equation.DSMT4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52B71504-A7D4-4915-9F12-4FB8BCF73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p:oleObj spid="_x0000_s1026" name="Equation" r:id="rId4" imgW="2260440" imgH="53316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p:oleObj spid="_x0000_s1027" name="Equation" r:id="rId5" imgW="1117440" imgH="533160" progId="Equation.DSMT4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E4C6C7A-C13C-402F-A962-0DA50AE125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p:oleObj spid="_x0000_s2050" name="Equation" r:id="rId4" imgW="1663560" imgH="444240" progId="Equation.DSMT4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22550" name="Equation" r:id="rId4" imgW="152280" imgH="215640" progId="Equation.DSMT4">
              <p:embed/>
            </p:oleObj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p:oleObj spid="_x0000_s175106" name="Equation" r:id="rId4" imgW="152280" imgH="21564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p:oleObj spid="_x0000_s175107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175108" name="Equation" r:id="rId6" imgW="15228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13W.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p:oleObj spid="_x0000_s3074" name="Equation" r:id="rId4" imgW="1117440" imgH="457200" progId="Equation.DSMT4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 13W.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1891</Words>
  <Application>Microsoft Macintosh PowerPoint</Application>
  <PresentationFormat>On-screen Show (4:3)</PresentationFormat>
  <Paragraphs>382</Paragraphs>
  <Slides>42</Slides>
  <Notes>42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Comic Sans MS</vt:lpstr>
      <vt:lpstr>Euclid Math One</vt:lpstr>
      <vt:lpstr>Euclid Symbol</vt:lpstr>
      <vt:lpstr>1_Default Design</vt:lpstr>
      <vt:lpstr>Equation</vt:lpstr>
      <vt:lpstr>MathType 6.0 Equation</vt:lpstr>
      <vt:lpstr>Conditional Probability &amp; Independence</vt:lpstr>
      <vt:lpstr>Law of Total Probability</vt:lpstr>
      <vt:lpstr>Law of Total Probability</vt:lpstr>
      <vt:lpstr>Conditional Probability: A Fair Die</vt:lpstr>
      <vt:lpstr>Conditional Probability</vt:lpstr>
      <vt:lpstr>Conditional Probability: A Fair Die</vt:lpstr>
      <vt:lpstr>Conditional Probability: A Fair Die</vt:lpstr>
      <vt:lpstr>Slide 8</vt:lpstr>
      <vt:lpstr>Product Rule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176</cp:revision>
  <cp:lastPrinted>2009-12-02T21:14:16Z</cp:lastPrinted>
  <dcterms:created xsi:type="dcterms:W3CDTF">2009-12-04T20:58:32Z</dcterms:created>
  <dcterms:modified xsi:type="dcterms:W3CDTF">2009-12-04T21:30:55Z</dcterms:modified>
</cp:coreProperties>
</file>