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embeddings/oleObject20.bin" ContentType="application/vnd.openxmlformats-officedocument.oleObject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Default Extension="fntdata" ContentType="application/x-fontdata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tags/tag6.xml" ContentType="application/vnd.openxmlformats-officedocument.presentationml.tags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54" r:id="rId2"/>
    <p:sldId id="396" r:id="rId3"/>
    <p:sldId id="397" r:id="rId4"/>
    <p:sldId id="398" r:id="rId5"/>
    <p:sldId id="495" r:id="rId6"/>
    <p:sldId id="504" r:id="rId7"/>
    <p:sldId id="503" r:id="rId8"/>
    <p:sldId id="496" r:id="rId9"/>
    <p:sldId id="497" r:id="rId10"/>
    <p:sldId id="501" r:id="rId11"/>
    <p:sldId id="419" r:id="rId12"/>
    <p:sldId id="505" r:id="rId13"/>
    <p:sldId id="502" r:id="rId14"/>
    <p:sldId id="401" r:id="rId15"/>
    <p:sldId id="488" r:id="rId16"/>
    <p:sldId id="413" r:id="rId17"/>
    <p:sldId id="506" r:id="rId18"/>
    <p:sldId id="489" r:id="rId19"/>
    <p:sldId id="422" r:id="rId20"/>
    <p:sldId id="490" r:id="rId21"/>
    <p:sldId id="485" r:id="rId22"/>
    <p:sldId id="471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Math One" charset="2"/>
      <p:regular r:id="rId32"/>
      <p:bold r:id="rId33"/>
    </p:embeddedFont>
    <p:embeddedFont>
      <p:font typeface="Euclid"/>
      <p:regular r:id="rId34"/>
      <p:bold r:id="rId35"/>
      <p:italic r:id="rId36"/>
      <p:boldItalic r:id="rId37"/>
    </p:embeddedFont>
    <p:embeddedFont>
      <p:font typeface="Agency FB"/>
      <p:regular r:id="rId38"/>
      <p:bold r:id="rId39"/>
    </p:embeddedFont>
    <p:embeddedFont>
      <p:font typeface="cmsy10"/>
      <p:regular r:id="rId40"/>
    </p:embeddedFont>
    <p:embeddedFont>
      <p:font typeface="Euclid Extra" charset="2"/>
      <p:regular r:id="rId41"/>
      <p:bold r:id="rId42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910" autoAdjust="0"/>
    <p:restoredTop sz="94824" autoAdjust="0"/>
  </p:normalViewPr>
  <p:slideViewPr>
    <p:cSldViewPr showGuides="1">
      <p:cViewPr varScale="1">
        <p:scale>
          <a:sx n="108" d="100"/>
          <a:sy n="108" d="100"/>
        </p:scale>
        <p:origin x="-1144" y="-12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7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font" Target="fonts/font10.fntdata"/><Relationship Id="rId31" Type="http://schemas.openxmlformats.org/officeDocument/2006/relationships/font" Target="fonts/font6.fntdata"/><Relationship Id="rId34" Type="http://schemas.openxmlformats.org/officeDocument/2006/relationships/font" Target="fonts/font9.fntdata"/><Relationship Id="rId39" Type="http://schemas.openxmlformats.org/officeDocument/2006/relationships/font" Target="fonts/font14.fntdata"/><Relationship Id="rId40" Type="http://schemas.openxmlformats.org/officeDocument/2006/relationships/font" Target="fonts/font15.fntdata"/><Relationship Id="rId7" Type="http://schemas.openxmlformats.org/officeDocument/2006/relationships/slide" Target="slides/slide6.xml"/><Relationship Id="rId36" Type="http://schemas.openxmlformats.org/officeDocument/2006/relationships/font" Target="fonts/font11.fntdata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45" Type="http://schemas.openxmlformats.org/officeDocument/2006/relationships/presProps" Target="presProps.xml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42" Type="http://schemas.openxmlformats.org/officeDocument/2006/relationships/font" Target="fonts/font17.fntdata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44" Type="http://schemas.openxmlformats.org/officeDocument/2006/relationships/tags" Target="tags/tag1.xml"/><Relationship Id="rId41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10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ict"/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ict"/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December 9,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5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6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78F4000-603A-43A9-9772-EA15786EFD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  <a:endParaRPr lang="en-US" sz="2800" dirty="0" smtClean="0">
              <a:solidFill>
                <a:srgbClr val="FF33CC"/>
              </a:solidFill>
              <a:latin typeface="+mj-lt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  <a:endParaRPr lang="en-US" sz="4800" dirty="0" smtClean="0">
              <a:solidFill>
                <a:srgbClr val="FF33CC"/>
              </a:solidFill>
              <a:latin typeface="+mj-lt"/>
            </a:endParaRP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B032E80-4924-4C32-A61E-EE294C645BF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6B5C7C7-3FC0-4B55-9934-A080551106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B6100CB1-975D-41F5-9A6C-8F34E133D0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4A7F8015-3123-4EEE-BF99-E293B8DB18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  <a:endParaRPr lang="en-US" sz="4400" dirty="0" smtClean="0">
              <a:solidFill>
                <a:srgbClr val="FF33CC"/>
              </a:solidFill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latin typeface="Comic Sans MS" pitchFamily="66" charset="0"/>
              </a:rPr>
              <a:t>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is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FE75FCEF-2C00-453D-8F19-57E1BCE16A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E78F4000-603A-43A9-9772-EA15786EFD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 </a:t>
            </a:r>
            <a:r>
              <a:rPr lang="en-US" sz="10600" dirty="0" smtClean="0">
                <a:latin typeface="Comic Sans MS"/>
                <a:cs typeface="Comic Sans MS"/>
                <a:sym typeface="Euclid Symbol" pitchFamily="18" charset="2"/>
              </a:rPr>
              <a:t>&amp;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10600" dirty="0" smtClean="0">
                <a:sym typeface="Euclid Symbol" pitchFamily="18" charset="2"/>
              </a:rPr>
              <a:t>2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A714B8FE-0580-4ED6-8597-F3A3D6623F8A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20520" name="Equation" r:id="rId7" imgW="876300" imgH="469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will be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78F4000-603A-43A9-9772-EA15786EF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590</Words>
  <Application>Microsoft Macintosh PowerPoint</Application>
  <PresentationFormat>On-screen Show (4:3)</PresentationFormat>
  <Paragraphs>134</Paragraphs>
  <Slides>22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MathType 6.0 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301</cp:revision>
  <cp:lastPrinted>2009-12-09T20:40:54Z</cp:lastPrinted>
  <dcterms:created xsi:type="dcterms:W3CDTF">2009-12-09T17:30:28Z</dcterms:created>
  <dcterms:modified xsi:type="dcterms:W3CDTF">2009-12-09T20:41:01Z</dcterms:modified>
</cp:coreProperties>
</file>