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1" r:id="rId3"/>
    <p:sldId id="323" r:id="rId4"/>
    <p:sldId id="324" r:id="rId5"/>
    <p:sldId id="334" r:id="rId6"/>
    <p:sldId id="328" r:id="rId7"/>
    <p:sldId id="329" r:id="rId8"/>
    <p:sldId id="330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Very Great </a:t>
            </a:r>
            <a:r>
              <a:rPr lang="en-US" sz="6600" dirty="0" smtClean="0"/>
              <a:t>Expectations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Flip a fair coin until a head;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::= #tails</a:t>
            </a:r>
            <a:r>
              <a:rPr lang="en-US" sz="4400" dirty="0" smtClean="0"/>
              <a:t>.   If flip 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 =3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Flip again until head.  If flip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fewer 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tails, repeat.</a:t>
            </a:r>
          </a:p>
          <a:p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3</a:t>
            </a:r>
            <a:r>
              <a:rPr lang="en-US" sz="4400" baseline="30000" dirty="0" smtClean="0"/>
              <a:t>rd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4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done!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::=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#repeats </a:t>
            </a:r>
            <a:r>
              <a:rPr lang="en-US" sz="4800" dirty="0" smtClean="0"/>
              <a:t> </a:t>
            </a:r>
            <a:endParaRPr lang="en-US" sz="48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4648200"/>
            <a:ext cx="350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R = 4</a:t>
            </a:r>
            <a:r>
              <a:rPr lang="en-US" sz="5400" dirty="0" smtClean="0"/>
              <a:t> here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1954212"/>
          <a:ext cx="31940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Equation" r:id="rId3" imgW="952500" imgH="508000" progId="Equation.DSMT4">
                  <p:embed/>
                </p:oleObj>
              </mc:Choice>
              <mc:Fallback>
                <p:oleObj name="Equation" r:id="rId3" imgW="9525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54212"/>
                        <a:ext cx="3194050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4312" y="3886200"/>
          <a:ext cx="87010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2" name="Equation" r:id="rId5" imgW="2209800" imgH="406400" progId="Equation.DSMT4">
                  <p:embed/>
                </p:oleObj>
              </mc:Choice>
              <mc:Fallback>
                <p:oleObj name="Equation" r:id="rId5" imgW="2209800" imgH="40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" y="3886200"/>
                        <a:ext cx="870108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1954212"/>
          <a:ext cx="31940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0" name="Equation" r:id="rId3" imgW="952500" imgH="508000" progId="Equation.DSMT4">
                  <p:embed/>
                </p:oleObj>
              </mc:Choice>
              <mc:Fallback>
                <p:oleObj name="Equation" r:id="rId3" imgW="9525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54212"/>
                        <a:ext cx="3194050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52449" y="3505200"/>
          <a:ext cx="7448551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1" name="Equation" r:id="rId5" imgW="1892300" imgH="508000" progId="Equation.DSMT4">
                  <p:embed/>
                </p:oleObj>
              </mc:Choice>
              <mc:Fallback>
                <p:oleObj name="Equation" r:id="rId5" imgW="18923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" y="3505200"/>
                        <a:ext cx="7448551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05425" y="3733800"/>
          <a:ext cx="2695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2" name="Equation" r:id="rId7" imgW="584200" imgH="533400" progId="Equation.DSMT4">
                  <p:embed/>
                </p:oleObj>
              </mc:Choice>
              <mc:Fallback>
                <p:oleObj name="Equation" r:id="rId7" imgW="584200" imgH="533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733800"/>
                        <a:ext cx="2695575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85750" y="3687763"/>
          <a:ext cx="86995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6" name="Equation" r:id="rId3" imgW="2209800" imgH="495300" progId="Equation.DSMT4">
                  <p:embed/>
                </p:oleObj>
              </mc:Choice>
              <mc:Fallback>
                <p:oleObj name="Equation" r:id="rId3" imgW="22098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687763"/>
                        <a:ext cx="869950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5867400" y="1954213"/>
          <a:ext cx="31940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7" name="Equation" r:id="rId5" imgW="952500" imgH="508000" progId="Equation.DSMT4">
                  <p:embed/>
                </p:oleObj>
              </mc:Choice>
              <mc:Fallback>
                <p:oleObj name="Equation" r:id="rId5" imgW="9525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54213"/>
                        <a:ext cx="3194050" cy="170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Infinite Expectation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72318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Can’t use Law of Large </a:t>
            </a:r>
            <a:r>
              <a:rPr lang="en-US" sz="4400" dirty="0" err="1" smtClean="0"/>
              <a:t>Nums</a:t>
            </a:r>
            <a:endParaRPr lang="en-US" sz="4400" dirty="0" smtClean="0"/>
          </a:p>
          <a:p>
            <a:r>
              <a:rPr lang="en-US" sz="4400" dirty="0" smtClean="0"/>
              <a:t>what does sample data look like?</a:t>
            </a:r>
          </a:p>
          <a:p>
            <a:r>
              <a:rPr lang="en-US" sz="4400" dirty="0" smtClean="0"/>
              <a:t>Infrequent large </a:t>
            </a:r>
            <a:r>
              <a:rPr lang="en-US" sz="4400" dirty="0" err="1" smtClean="0"/>
              <a:t>nums</a:t>
            </a:r>
            <a:r>
              <a:rPr lang="en-US" sz="4400" dirty="0" smtClean="0"/>
              <a:t> increase</a:t>
            </a:r>
          </a:p>
          <a:p>
            <a:r>
              <a:rPr lang="en-US" sz="4400" dirty="0" smtClean="0"/>
              <a:t>the average.</a:t>
            </a:r>
          </a:p>
          <a:p>
            <a:r>
              <a:rPr lang="en-US" sz="4400" dirty="0" smtClean="0"/>
              <a:t>But if </a:t>
            </a:r>
            <a:r>
              <a:rPr lang="en-US" sz="4400" dirty="0" smtClean="0">
                <a:solidFill>
                  <a:srgbClr val="0000FF"/>
                </a:solidFill>
              </a:rPr>
              <a:t>E[R] =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∞</a:t>
            </a:r>
            <a:r>
              <a:rPr lang="en-US" sz="4400" dirty="0" smtClean="0">
                <a:solidFill>
                  <a:schemeClr val="tx2"/>
                </a:solidFill>
              </a:rPr>
              <a:t>, maybe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endParaRPr lang="en-US" sz="44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248400" y="3906520"/>
          <a:ext cx="2819400" cy="150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9" name="Equation" r:id="rId3" imgW="762000" imgH="406400" progId="Equation.DSMT4">
                  <p:embed/>
                </p:oleObj>
              </mc:Choice>
              <mc:Fallback>
                <p:oleObj name="Equation" r:id="rId3" imgW="762000" imgH="40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06520"/>
                        <a:ext cx="2819400" cy="1503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Infinite Expectation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61" y="1613118"/>
            <a:ext cx="63868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smtClean="0"/>
              <a:t>Problems</a:t>
            </a:r>
          </a:p>
          <a:p>
            <a:pPr algn="ctr"/>
            <a:r>
              <a:rPr lang="en-US" sz="11500" dirty="0" smtClean="0"/>
              <a:t>1--3</a:t>
            </a:r>
            <a:endParaRPr lang="en-US" sz="1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245</Words>
  <Application>Microsoft Macintosh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Blank Presentation</vt:lpstr>
      <vt:lpstr>Equation</vt:lpstr>
      <vt:lpstr>Very Great Expectations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267</cp:revision>
  <cp:lastPrinted>2011-05-09T16:57:59Z</cp:lastPrinted>
  <dcterms:created xsi:type="dcterms:W3CDTF">2011-05-09T16:25:32Z</dcterms:created>
  <dcterms:modified xsi:type="dcterms:W3CDTF">2011-12-03T22:56:41Z</dcterms:modified>
</cp:coreProperties>
</file>