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notesSlides/notesSlide1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embeddings/oleObject20.bin" ContentType="application/vnd.openxmlformats-officedocument.oleObject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notesSlides/notesSlide32.xml" ContentType="application/vnd.openxmlformats-officedocument.presentationml.notesSlide+xml"/>
  <Override PartName="/ppt/embeddings/oleObject36.bin" ContentType="application/vnd.openxmlformats-officedocument.oleObject"/>
  <Override PartName="/ppt/notesSlides/notesSlide3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2" r:id="rId2"/>
    <p:sldId id="413" r:id="rId3"/>
    <p:sldId id="414" r:id="rId4"/>
    <p:sldId id="415" r:id="rId5"/>
    <p:sldId id="448" r:id="rId6"/>
    <p:sldId id="416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46" r:id="rId24"/>
    <p:sldId id="434" r:id="rId25"/>
    <p:sldId id="435" r:id="rId26"/>
    <p:sldId id="436" r:id="rId27"/>
    <p:sldId id="437" r:id="rId28"/>
    <p:sldId id="438" r:id="rId29"/>
    <p:sldId id="439" r:id="rId30"/>
    <p:sldId id="447" r:id="rId31"/>
    <p:sldId id="440" r:id="rId32"/>
    <p:sldId id="441" r:id="rId33"/>
    <p:sldId id="442" r:id="rId34"/>
    <p:sldId id="443" r:id="rId35"/>
    <p:sldId id="444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 varScale="1">
        <p:scale>
          <a:sx n="110" d="100"/>
          <a:sy n="110" d="100"/>
        </p:scale>
        <p:origin x="-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1.wmf"/><Relationship Id="rId3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9.emf"/><Relationship Id="rId3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smtClean="0">
                <a:latin typeface="Comic Sans MS" pitchFamily="66" charset="0"/>
              </a:rPr>
              <a:t>lec10M.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November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3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10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1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31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2" name="Equation" r:id="rId4" imgW="1803240" imgH="685800" progId="Equation.DSMT4">
                  <p:embed/>
                </p:oleObj>
              </mc:Choice>
              <mc:Fallback>
                <p:oleObj name="Equation" r:id="rId4" imgW="1803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19475"/>
                        <a:ext cx="70183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981325"/>
                        <a:ext cx="64643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9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830263"/>
                        <a:ext cx="3987800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" name="Equation" r:id="rId6" imgW="1130300" imgH="444500" progId="Equation.DSMT4">
                  <p:embed/>
                </p:oleObj>
              </mc:Choice>
              <mc:Fallback>
                <p:oleObj name="Equation" r:id="rId6" imgW="113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90800"/>
                        <a:ext cx="703738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7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69950"/>
                        <a:ext cx="48466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8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85800" y="838200"/>
          <a:ext cx="7729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9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729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4384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446569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446569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1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2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5" name="Equation" r:id="rId4" imgW="672840" imgH="419040" progId="Equation.DSMT4">
                  <p:embed/>
                </p:oleObj>
              </mc:Choice>
              <mc:Fallback>
                <p:oleObj name="Equation" r:id="rId4" imgW="6728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73288"/>
                        <a:ext cx="2681287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6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4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75000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6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559300"/>
                        <a:ext cx="31369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8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068513"/>
                        <a:ext cx="25495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9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0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378200"/>
                        <a:ext cx="26908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1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5688"/>
                        <a:ext cx="410527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2" name="Equation" r:id="rId12" imgW="558720" imgH="419040" progId="Equation.DSMT4">
                  <p:embed/>
                </p:oleObj>
              </mc:Choice>
              <mc:Fallback>
                <p:oleObj name="Equation" r:id="rId12" imgW="55872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841500"/>
                        <a:ext cx="220345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381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Other proofs:</a:t>
            </a:r>
          </a:p>
          <a:p>
            <a:r>
              <a:rPr lang="en-US" sz="5400">
                <a:latin typeface="Comic Sans MS" pitchFamily="66" charset="0"/>
              </a:rPr>
              <a:t>L’Hopital’s Rule,</a:t>
            </a:r>
          </a:p>
          <a:p>
            <a:r>
              <a:rPr lang="en-US" sz="5400">
                <a:latin typeface="Comic Sans MS" pitchFamily="66" charset="0"/>
              </a:rPr>
              <a:t>McLaurin Series</a:t>
            </a:r>
          </a:p>
          <a:p>
            <a:r>
              <a:rPr lang="en-US" sz="540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8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0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800100"/>
                        <a:ext cx="316706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2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711575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4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5950"/>
                        <a:ext cx="28543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5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064000"/>
                        <a:ext cx="75406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6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</a:p>
          <a:p>
            <a:pPr algn="ctr" eaLnBrk="1" hangingPunct="1">
              <a:buNone/>
            </a:pPr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700" dirty="0" smtClean="0">
                <a:sym typeface="Euclid Symbol"/>
              </a:rPr>
              <a:t>3</a:t>
            </a:r>
            <a:endParaRPr lang="en-US" sz="127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3" name="Equation" r:id="rId4" imgW="1612800" imgH="965160" progId="Equation.DSMT4">
                  <p:embed/>
                </p:oleObj>
              </mc:Choice>
              <mc:Fallback>
                <p:oleObj name="Equation" r:id="rId4" imgW="16128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270625" cy="375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4" name="Equation" r:id="rId6" imgW="1218960" imgH="431640" progId="Equation.DSMT4">
                    <p:embed/>
                  </p:oleObj>
                </mc:Choice>
                <mc:Fallback>
                  <p:oleObj name="Equation" r:id="rId6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9" y="4991098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04800" y="990600"/>
          <a:ext cx="8686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Equation" r:id="rId8" imgW="2108160" imgH="888840" progId="Equation.DSMT4">
                  <p:embed/>
                </p:oleObj>
              </mc:Choice>
              <mc:Fallback>
                <p:oleObj name="Equation" r:id="rId8" imgW="210816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686800" cy="365760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8" name="Equation" r:id="rId4" imgW="1612800" imgH="965160" progId="Equation.DSMT4">
                  <p:embed/>
                </p:oleObj>
              </mc:Choice>
              <mc:Fallback>
                <p:oleObj name="Equation" r:id="rId4" imgW="16128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270625" cy="375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613" y="860425"/>
          <a:ext cx="8894762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9" name="Equation" r:id="rId6" imgW="2159000" imgH="952500" progId="Equation.DSMT4">
                  <p:embed/>
                </p:oleObj>
              </mc:Choice>
              <mc:Fallback>
                <p:oleObj name="Equation" r:id="rId6" imgW="21590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860425"/>
                        <a:ext cx="8894762" cy="39179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90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9" y="4991098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1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2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Equation" r:id="rId4" imgW="1790700" imgH="482600" progId="Equation.DSMT4">
                  <p:embed/>
                </p:oleObj>
              </mc:Choice>
              <mc:Fallback>
                <p:oleObj name="Equation" r:id="rId4" imgW="1790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95600"/>
                        <a:ext cx="851058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074863" y="2228850"/>
          <a:ext cx="5049837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Equation" r:id="rId4" imgW="1028700" imgH="520700" progId="Equation.DSMT4">
                  <p:embed/>
                </p:oleObj>
              </mc:Choice>
              <mc:Fallback>
                <p:oleObj name="Equation" r:id="rId4" imgW="10287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228850"/>
                        <a:ext cx="5049837" cy="254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pf</a:t>
            </a:r>
            <a:r>
              <a:rPr lang="en-US" sz="4800" i="1" dirty="0" smtClean="0">
                <a:latin typeface="+mj-lt"/>
              </a:rPr>
              <a:t>: </a:t>
            </a:r>
            <a:endParaRPr lang="en-US" sz="4800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8" name="Equation" r:id="rId4" imgW="1625400" imgH="444240" progId="Equation.DSMT4">
                  <p:embed/>
                </p:oleObj>
              </mc:Choice>
              <mc:Fallback>
                <p:oleObj name="Equation" r:id="rId4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903</Words>
  <Application>Microsoft Macintosh PowerPoint</Application>
  <PresentationFormat>On-screen Show (4:3)</PresentationFormat>
  <Paragraphs>204</Paragraphs>
  <Slides>35</Slides>
  <Notes>35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Equation</vt:lpstr>
      <vt:lpstr>PowerPoint Presentation</vt:lpstr>
      <vt:lpstr>Closed form for n!</vt:lpstr>
      <vt:lpstr>Closed form for n!</vt:lpstr>
      <vt:lpstr>Closed form for n!</vt:lpstr>
      <vt:lpstr>Closed form for n!</vt:lpstr>
      <vt:lpstr>Closed form for n!</vt:lpstr>
      <vt:lpstr>Asymptotic Equivalence</vt:lpstr>
      <vt:lpstr>PowerPoint Presentation</vt:lpstr>
      <vt:lpstr>PowerPoint Presentation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391</cp:revision>
  <cp:lastPrinted>2009-11-07T03:33:03Z</cp:lastPrinted>
  <dcterms:created xsi:type="dcterms:W3CDTF">2011-04-06T17:41:41Z</dcterms:created>
  <dcterms:modified xsi:type="dcterms:W3CDTF">2011-11-08T01:08:04Z</dcterms:modified>
</cp:coreProperties>
</file>