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.bin" ContentType="application/vnd.openxmlformats-officedocument.oleObject"/>
  <Override PartName="/ppt/notesSlides/notesSlide25.xml" ContentType="application/vnd.openxmlformats-officedocument.presentationml.notesSlide+xml"/>
  <Override PartName="/ppt/embeddings/oleObject3.bin" ContentType="application/vnd.openxmlformats-officedocument.oleObject"/>
  <Override PartName="/ppt/notesSlides/notesSlide26.xml" ContentType="application/vnd.openxmlformats-officedocument.presentationml.notesSlide+xml"/>
  <Override PartName="/ppt/embeddings/oleObject4.bin" ContentType="application/vnd.openxmlformats-officedocument.oleObject"/>
  <Override PartName="/ppt/notesSlides/notesSlide27.xml" ContentType="application/vnd.openxmlformats-officedocument.presentationml.notesSlide+xml"/>
  <Override PartName="/ppt/embeddings/oleObject5.bin" ContentType="application/vnd.openxmlformats-officedocument.oleObject"/>
  <Override PartName="/ppt/notesSlides/notesSlide28.xml" ContentType="application/vnd.openxmlformats-officedocument.presentationml.notesSlide+xml"/>
  <Override PartName="/ppt/embeddings/oleObject6.bin" ContentType="application/vnd.openxmlformats-officedocument.oleObject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51" r:id="rId29"/>
    <p:sldId id="467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9" autoAdjust="0"/>
  </p:normalViewPr>
  <p:slideViewPr>
    <p:cSldViewPr snapToObjects="1" showGuides="1">
      <p:cViewPr varScale="1">
        <p:scale>
          <a:sx n="110" d="100"/>
          <a:sy n="110" d="100"/>
        </p:scale>
        <p:origin x="-504" y="-96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337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November 9.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00600" cy="1143000"/>
          </a:xfrm>
        </p:spPr>
        <p:txBody>
          <a:bodyPr/>
          <a:lstStyle/>
          <a:p>
            <a:pPr eaLnBrk="1" hangingPunct="1"/>
            <a:r>
              <a:rPr lang="en-US" smtClean="0"/>
              <a:t>Product Rule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uiExpand="1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Counting </a:t>
            </a:r>
            <a:r>
              <a:rPr lang="en-US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8368"/>
            <a:ext cx="8610600" cy="320703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</a:t>
            </a:r>
          </a:p>
          <a:p>
            <a:pPr marL="0" indent="0" eaLnBrk="1" hangingPunct="1"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8702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62228"/>
              </p:ext>
            </p:extLst>
          </p:nvPr>
        </p:nvGraphicFramePr>
        <p:xfrm>
          <a:off x="457200" y="4348163"/>
          <a:ext cx="5821363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1320800" imgH="533400" progId="Equation.3">
                  <p:embed/>
                </p:oleObj>
              </mc:Choice>
              <mc:Fallback>
                <p:oleObj name="Equation" r:id="rId4" imgW="13208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8163"/>
                        <a:ext cx="5821363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3200" dirty="0" smtClean="0">
                <a:solidFill>
                  <a:srgbClr val="0033CC"/>
                </a:solidFill>
              </a:rPr>
              <a:t>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1219200" y="2321004"/>
            <a:ext cx="6629400" cy="144655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8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10W.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4" imgW="1943100" imgH="457200" progId="Equation.DSMT4">
                    <p:embed/>
                  </p:oleObj>
                </mc:Choice>
                <mc:Fallback>
                  <p:oleObj name="Equation" r:id="rId4" imgW="1943100" imgH="45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50" y="3962400"/>
                          <a:ext cx="7196138" cy="169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57974"/>
              </p:ext>
            </p:extLst>
          </p:nvPr>
        </p:nvGraphicFramePr>
        <p:xfrm>
          <a:off x="831850" y="396240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6240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3528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8674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8580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  <p:bldP spid="13" grpId="0"/>
      <p:bldP spid="14" grpId="0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21960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6638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0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905000" y="25071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6382285-46B9-4638-A756-AEAB0B54955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469800" imgH="253800" progId="Equation.DSMT4">
                  <p:embed/>
                </p:oleObj>
              </mc:Choice>
              <mc:Fallback>
                <p:oleObj name="Equation" r:id="rId4" imgW="4698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4800600"/>
                        <a:ext cx="2886075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smtClean="0"/>
              <a:t>1</a:t>
            </a:r>
            <a:r>
              <a:rPr lang="en-US" sz="10600" b="1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/>
          </a:p>
        </p:txBody>
      </p:sp>
      <p:sp>
        <p:nvSpPr>
          <p:cNvPr id="61444" name="Text Box 4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mic Sans MS" pitchFamily="66" charset="0"/>
              </a:rPr>
              <a:t>lec</a:t>
            </a:r>
            <a:r>
              <a:rPr lang="en-US" sz="1400" dirty="0" smtClean="0">
                <a:latin typeface="Comic Sans MS" pitchFamily="66" charset="0"/>
              </a:rPr>
              <a:t> 10W.</a:t>
            </a:r>
            <a:r>
              <a:rPr lang="en-US" sz="1200" dirty="0" smtClean="0">
                <a:latin typeface="Comic Sans MS" pitchFamily="66" charset="0"/>
              </a:rPr>
              <a:t>36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10W.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ops to update a data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steps in a computation (#   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10W.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Sum Rule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8720</TotalTime>
  <Words>1031</Words>
  <Application>Microsoft Macintosh PowerPoint</Application>
  <PresentationFormat>On-screen Show (4:3)</PresentationFormat>
  <Paragraphs>220</Paragraphs>
  <Slides>29</Slides>
  <Notes>29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6.042 Lecture Template</vt:lpstr>
      <vt:lpstr>Equation</vt:lpstr>
      <vt:lpstr>PowerPoint Presentation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The Sum Rule</vt:lpstr>
      <vt:lpstr>The 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1194</cp:revision>
  <cp:lastPrinted>2011-04-03T17:12:53Z</cp:lastPrinted>
  <dcterms:created xsi:type="dcterms:W3CDTF">2011-04-03T17:22:12Z</dcterms:created>
  <dcterms:modified xsi:type="dcterms:W3CDTF">2011-11-08T01:09:54Z</dcterms:modified>
</cp:coreProperties>
</file>