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7.bin" ContentType="application/vnd.openxmlformats-officedocument.oleObject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497" r:id="rId23"/>
    <p:sldId id="498" r:id="rId24"/>
    <p:sldId id="506" r:id="rId25"/>
    <p:sldId id="499" r:id="rId26"/>
    <p:sldId id="500" r:id="rId27"/>
    <p:sldId id="501" r:id="rId28"/>
    <p:sldId id="502" r:id="rId29"/>
    <p:sldId id="510" r:id="rId30"/>
    <p:sldId id="559" r:id="rId31"/>
    <p:sldId id="511" r:id="rId32"/>
    <p:sldId id="516" r:id="rId33"/>
    <p:sldId id="514" r:id="rId34"/>
    <p:sldId id="521" r:id="rId35"/>
    <p:sldId id="525" r:id="rId36"/>
    <p:sldId id="526" r:id="rId37"/>
    <p:sldId id="534" r:id="rId38"/>
    <p:sldId id="536" r:id="rId39"/>
    <p:sldId id="537" r:id="rId40"/>
    <p:sldId id="538" r:id="rId41"/>
    <p:sldId id="437" r:id="rId42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444" autoAdjust="0"/>
    <p:restoredTop sz="88501" autoAdjust="0"/>
  </p:normalViewPr>
  <p:slideViewPr>
    <p:cSldViewPr showGuides="1">
      <p:cViewPr varScale="1">
        <p:scale>
          <a:sx n="100" d="100"/>
          <a:sy n="100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26DF-D8DB-4AE2-B7CB-3A9AAA84E3C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18,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Magic Trick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5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746141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9" name="Equation" r:id="rId9" imgW="508000" imgH="406400" progId="Equation.DSMT4">
                  <p:embed/>
                </p:oleObj>
              </mc:Choice>
              <mc:Fallback>
                <p:oleObj name="Equation" r:id="rId9" imgW="508000" imgH="40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35150"/>
                        <a:ext cx="2057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1"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43200"/>
                        <a:ext cx="3476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2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6306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5" name="Equation" r:id="rId4" imgW="1028700" imgH="482600" progId="Equation.DSMT4">
                  <p:embed/>
                </p:oleObj>
              </mc:Choice>
              <mc:Fallback>
                <p:oleObj name="Equation" r:id="rId4" imgW="1028700" imgH="482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19300"/>
                        <a:ext cx="4422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F7E73BC-8DF8-480C-A2A6-EE1684FF3787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D7ABDA0D-60F2-4808-A61D-5677EEC539B8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8279EDB-FC81-4FF0-A8B6-60CD38656473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4" imgW="609480" imgH="228600" progId="Equation.DSMT4">
                    <p:embed/>
                  </p:oleObj>
                </mc:Choice>
                <mc:Fallback>
                  <p:oleObj name="Equation" r:id="rId4" imgW="609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3340"/>
                          <a:ext cx="1635" cy="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6" imgW="685800" imgH="228600" progId="Equation.DSMT4">
                    <p:embed/>
                  </p:oleObj>
                </mc:Choice>
                <mc:Fallback>
                  <p:oleObj name="Equation" r:id="rId6" imgW="6858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343"/>
                          <a:ext cx="1840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836"/>
                          <a:ext cx="2077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C7C02B6E-7FF6-4D1C-B5B6-16DDB884BADA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901440" imgH="406080" progId="Equation.DSMT4">
                  <p:embed/>
                </p:oleObj>
              </mc:Choice>
              <mc:Fallback>
                <p:oleObj name="Equation" r:id="rId4" imgW="9014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1816100"/>
                        <a:ext cx="4370387" cy="197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6" imgW="1015920" imgH="558720" progId="Equation.DSMT4">
                  <p:embed/>
                </p:oleObj>
              </mc:Choice>
              <mc:Fallback>
                <p:oleObj name="Equation" r:id="rId6" imgW="101592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636713"/>
                        <a:ext cx="4318000" cy="237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8" imgW="1663560" imgH="482400" progId="Equation.DSMT4">
                  <p:embed/>
                </p:oleObj>
              </mc:Choice>
              <mc:Fallback>
                <p:oleObj name="Equation" r:id="rId8" imgW="16635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100513"/>
                        <a:ext cx="7777162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AB03EB7-EE1D-49D4-A0CF-314D84E78749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4" imgW="1726920" imgH="799920" progId="Equation.DSMT4">
                  <p:embed/>
                </p:oleObj>
              </mc:Choice>
              <mc:Fallback>
                <p:oleObj name="Equation" r:id="rId4" imgW="172692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969963"/>
                        <a:ext cx="6924675" cy="3209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6" imgW="1587240" imgH="279360" progId="Equation.DSMT4">
                  <p:embed/>
                </p:oleObj>
              </mc:Choice>
              <mc:Fallback>
                <p:oleObj name="Equation" r:id="rId6" imgW="158724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70242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Equation" r:id="rId8" imgW="927000" imgH="279360" progId="Equation.DSMT4">
                    <p:embed/>
                  </p:oleObj>
                </mc:Choice>
                <mc:Fallback>
                  <p:oleObj name="Equation" r:id="rId8" imgW="927000" imgH="2793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" y="3309"/>
                          <a:ext cx="2555" cy="7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1DE787C-D765-47C3-8B4E-05721E8A372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B8E4082-F40B-4428-B587-3133F5D7165C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2750" y="1219200"/>
          <a:ext cx="6486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1269720" imgH="253800" progId="Equation.DSMT4">
                  <p:embed/>
                </p:oleObj>
              </mc:Choice>
              <mc:Fallback>
                <p:oleObj name="Equation" r:id="rId4" imgW="12697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219200"/>
                        <a:ext cx="64865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28520"/>
              </p:ext>
            </p:extLst>
          </p:nvPr>
        </p:nvGraphicFramePr>
        <p:xfrm>
          <a:off x="933450" y="2482850"/>
          <a:ext cx="7307263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6" imgW="1447800" imgH="482600" progId="Equation.3">
                  <p:embed/>
                </p:oleObj>
              </mc:Choice>
              <mc:Fallback>
                <p:oleObj name="Equation" r:id="rId6" imgW="1447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82850"/>
                        <a:ext cx="7307263" cy="243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65150" y="1133475"/>
          <a:ext cx="3176588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9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133475"/>
                        <a:ext cx="3176588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1598613" y="3079750"/>
          <a:ext cx="6859587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0" name="Equation" r:id="rId6" imgW="1358900" imgH="508000" progId="Equation.DSMT4">
                  <p:embed/>
                </p:oleObj>
              </mc:Choice>
              <mc:Fallback>
                <p:oleObj name="Equation" r:id="rId6" imgW="13589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079750"/>
                        <a:ext cx="6859587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30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C514721-E3EC-4B85-8650-9EFC25B0A1F3}" type="slidenum">
              <a:rPr lang="en-US" smtClean="0"/>
              <a:pPr/>
              <a:t>32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4" imgW="1816100" imgH="355600" progId="Equation.DSMT4">
                  <p:embed/>
                </p:oleObj>
              </mc:Choice>
              <mc:Fallback>
                <p:oleObj name="Equation" r:id="rId4" imgW="18161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945312" cy="135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6" imgW="1905000" imgH="355600" progId="Equation.DSMT4">
                  <p:embed/>
                </p:oleObj>
              </mc:Choice>
              <mc:Fallback>
                <p:oleObj name="Equation" r:id="rId6" imgW="1905000" imgH="3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895600"/>
                        <a:ext cx="6662737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8" imgW="2552700" imgH="355600" progId="Equation.DSMT4">
                  <p:embed/>
                </p:oleObj>
              </mc:Choice>
              <mc:Fallback>
                <p:oleObj name="Equation" r:id="rId8" imgW="25527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191000"/>
                        <a:ext cx="9029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C6CC27F-483A-4597-93E2-2507BF4D26FA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EE72DA5D-3DEF-4C80-901B-C90E7DA44CDF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2B5C290-49D6-4196-9C46-6D46DFD52E56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37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ts val="0"/>
              </a:spcBef>
            </a:pPr>
            <a:r>
              <a:rPr lang="en-US" sz="9600" dirty="0" smtClean="0">
                <a:latin typeface="Comic Sans MS" pitchFamily="66" charset="0"/>
              </a:rPr>
              <a:t>1—3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D3E07E47-E477-4335-BC04-9807100DBDCC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9" name="Equation" r:id="rId9" imgW="1397000" imgH="228600" progId="Equation.DSMT4">
                  <p:embed/>
                </p:oleObj>
              </mc:Choice>
              <mc:Fallback>
                <p:oleObj name="Equation" r:id="rId9" imgW="13970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71650"/>
                        <a:ext cx="4886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9723</TotalTime>
  <Words>1771</Words>
  <Application>Microsoft Macintosh PowerPoint</Application>
  <PresentationFormat>On-screen Show (4:3)</PresentationFormat>
  <Paragraphs>303</Paragraphs>
  <Slides>41</Slides>
  <Notes>41</Notes>
  <HiddenSlides>16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6.042 Lecture Template</vt:lpstr>
      <vt:lpstr>Equation</vt:lpstr>
      <vt:lpstr>PowerPoint Presentation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Inclusion-Exclusion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1702</cp:revision>
  <dcterms:created xsi:type="dcterms:W3CDTF">2011-04-15T20:23:54Z</dcterms:created>
  <dcterms:modified xsi:type="dcterms:W3CDTF">2011-11-17T02:40:22Z</dcterms:modified>
</cp:coreProperties>
</file>