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  <p:sldId id="374" r:id="rId12"/>
    <p:sldId id="375" r:id="rId13"/>
    <p:sldId id="381" r:id="rId14"/>
    <p:sldId id="376" r:id="rId15"/>
    <p:sldId id="387" r:id="rId16"/>
    <p:sldId id="379" r:id="rId17"/>
    <p:sldId id="380" r:id="rId18"/>
    <p:sldId id="382" r:id="rId19"/>
    <p:sldId id="388" r:id="rId20"/>
    <p:sldId id="383" r:id="rId21"/>
    <p:sldId id="389" r:id="rId22"/>
    <p:sldId id="384" r:id="rId23"/>
    <p:sldId id="386" r:id="rId24"/>
    <p:sldId id="385" r:id="rId25"/>
    <p:sldId id="360" r:id="rId26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10" d="100"/>
          <a:sy n="110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9AE3D-6A17-408F-81EA-CBDE8E5E5D8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14,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3716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>
                <a:latin typeface="Comic Sans MS" pitchFamily="66" charset="0"/>
              </a:rPr>
              <a:t>#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>
                <a:latin typeface="Comic Sans MS" pitchFamily="66" charset="0"/>
              </a:rPr>
              <a:t>of an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81200" y="3167063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67063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3716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then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647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successively choosing: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   	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34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413421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413420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4419600" y="3893640"/>
            <a:ext cx="1524000" cy="1280521"/>
          </a:xfrm>
          <a:prstGeom prst="curvedConnector3">
            <a:avLst>
              <a:gd name="adj1" fmla="val 54386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>
            <a:off x="4419600" y="3810000"/>
            <a:ext cx="1524000" cy="1447800"/>
          </a:xfrm>
          <a:prstGeom prst="curvedConnector3">
            <a:avLst>
              <a:gd name="adj1" fmla="val 60235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14400" y="5105400"/>
            <a:ext cx="6284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158273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in 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6.042?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38990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            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6.042 students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0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9C0B6E0F-EDA7-4496-A72F-8E0EBD3F01E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AE0D404-3822-4C5A-9A72-4C4379810D29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49425"/>
            <a:ext cx="7772400" cy="3355975"/>
          </a:xfrm>
        </p:spPr>
        <p:txBody>
          <a:bodyPr/>
          <a:lstStyle/>
          <a:p>
            <a:pPr algn="ctr" eaLnBrk="1" hangingPunct="1"/>
            <a:r>
              <a:rPr lang="en-US" sz="10600" b="0" dirty="0" smtClean="0"/>
              <a:t>Problems </a:t>
            </a:r>
            <a:br>
              <a:rPr lang="en-US" sz="10600" b="0" dirty="0" smtClean="0"/>
            </a:br>
            <a:r>
              <a:rPr lang="en-US" sz="10600" b="0" dirty="0" smtClean="0"/>
              <a:t>1</a:t>
            </a:r>
            <a:r>
              <a:rPr lang="en-US" sz="10600" b="0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b="0" dirty="0" smtClean="0"/>
              <a:t>4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057400" y="563563"/>
            <a:ext cx="5121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000" b="1">
                <a:solidFill>
                  <a:schemeClr val="tx2"/>
                </a:solidFill>
                <a:latin typeface="Comic Sans MS" pitchFamily="66" charset="0"/>
              </a:rPr>
              <a:t>Team Problems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3333CC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81200" y="3683000"/>
            <a:ext cx="2590800" cy="584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>
                <a:latin typeface="Comic Sans MS" pitchFamily="66" charset="0"/>
              </a:rPr>
              <a:t>-to-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6" imgW="330120" imgH="406080" progId="Equation.DSMT4">
                  <p:embed/>
                </p:oleObj>
              </mc:Choice>
              <mc:Fallback>
                <p:oleObj name="Equation" r:id="rId6" imgW="3301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505200"/>
                        <a:ext cx="14224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13!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!)|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9148</TotalTime>
  <Words>955</Words>
  <Application>Microsoft Macintosh PowerPoint</Application>
  <PresentationFormat>On-screen Show (4:3)</PresentationFormat>
  <Paragraphs>163</Paragraphs>
  <Slides>25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Problems  1−4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1163</cp:revision>
  <cp:lastPrinted>2009-11-13T19:07:19Z</cp:lastPrinted>
  <dcterms:created xsi:type="dcterms:W3CDTF">2011-04-05T13:58:44Z</dcterms:created>
  <dcterms:modified xsi:type="dcterms:W3CDTF">2011-11-14T14:38:48Z</dcterms:modified>
</cp:coreProperties>
</file>