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87" d="100"/>
          <a:sy n="87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November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4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5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6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7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9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0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8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9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0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8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9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0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2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1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2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3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1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2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3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3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4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5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40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8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9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0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1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6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7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8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1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4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+ 1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smtClean="0">
                <a:solidFill>
                  <a:srgbClr val="0000E5"/>
                </a:solidFill>
              </a:rPr>
              <a:t>         </a:t>
            </a:r>
            <a:r>
              <a:rPr lang="en-US" sz="4800" smtClean="0">
                <a:solidFill>
                  <a:srgbClr val="0000E5"/>
                </a:solidFill>
              </a:rPr>
              <a:t>P</a:t>
            </a:r>
            <a:r>
              <a:rPr lang="en-US" sz="4800" dirty="0" smtClean="0">
                <a:solidFill>
                  <a:srgbClr val="0000E5"/>
                </a:solidFill>
              </a:rPr>
              <a:t>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13M.34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1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2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3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1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2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3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4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5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14378</TotalTime>
  <Words>538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1768</cp:revision>
  <cp:lastPrinted>2010-04-23T23:32:55Z</cp:lastPrinted>
  <dcterms:created xsi:type="dcterms:W3CDTF">2010-04-23T23:25:30Z</dcterms:created>
  <dcterms:modified xsi:type="dcterms:W3CDTF">2011-11-28T02:49:08Z</dcterms:modified>
</cp:coreProperties>
</file>