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notesSlides/notesSlide29.xml" ContentType="application/vnd.openxmlformats-officedocument.presentationml.notesSlide+xml"/>
  <Override PartName="/ppt/embeddings/oleObject12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816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November 30,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4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5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46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1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0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62720"/>
              </p:ext>
            </p:extLst>
          </p:nvPr>
        </p:nvGraphicFramePr>
        <p:xfrm>
          <a:off x="331788" y="2481263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8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81263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6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0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0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14416</TotalTime>
  <Words>1012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6.042 Lecture Template</vt:lpstr>
      <vt:lpstr>Equation</vt:lpstr>
      <vt:lpstr>MathType 6.0 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1768</cp:revision>
  <cp:lastPrinted>2011-04-15T22:31:09Z</cp:lastPrinted>
  <dcterms:created xsi:type="dcterms:W3CDTF">2011-04-15T22:26:53Z</dcterms:created>
  <dcterms:modified xsi:type="dcterms:W3CDTF">2011-11-30T16:45:00Z</dcterms:modified>
</cp:coreProperties>
</file>