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99" r:id="rId4"/>
    <p:sldId id="257" r:id="rId5"/>
    <p:sldId id="316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27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21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 dirty="0"/>
              <a:t>Does a stationary dist exist?</a:t>
            </a:r>
          </a:p>
          <a:p>
            <a:pPr eaLnBrk="1" hangingPunct="1"/>
            <a:r>
              <a:rPr lang="en-US" dirty="0"/>
              <a:t>Is it unique?</a:t>
            </a:r>
          </a:p>
          <a:p>
            <a:pPr eaLnBrk="1" hangingPunct="1"/>
            <a:r>
              <a:rPr lang="en-US" dirty="0"/>
              <a:t>Does a random walk approach it from any starting distribution?</a:t>
            </a:r>
          </a:p>
          <a:p>
            <a:pPr lvl="1" eaLnBrk="1" hangingPunct="1"/>
            <a:r>
              <a:rPr lang="en-US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5293" y="4840069"/>
            <a:ext cx="1549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Varies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1 -- 3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 smtClean="0">
                <a:solidFill>
                  <a:schemeClr val="accent2"/>
                </a:solidFill>
              </a:rPr>
              <a:t>p’</a:t>
            </a:r>
            <a:r>
              <a:rPr lang="en-US" sz="40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</a:t>
            </a:r>
            <a:r>
              <a:rPr lang="en-US" sz="4000" dirty="0"/>
              <a:t>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1442</Words>
  <Application>Microsoft Macintosh PowerPoint</Application>
  <PresentationFormat>On-screen Show (4:3)</PresentationFormat>
  <Paragraphs>373</Paragraphs>
  <Slides>21</Slides>
  <Notes>21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Team Problems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262</cp:revision>
  <cp:lastPrinted>2011-05-09T12:30:01Z</cp:lastPrinted>
  <dcterms:created xsi:type="dcterms:W3CDTF">2011-05-11T16:21:46Z</dcterms:created>
  <dcterms:modified xsi:type="dcterms:W3CDTF">2011-11-28T13:07:21Z</dcterms:modified>
</cp:coreProperties>
</file>