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  <p:sldId id="548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471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99" d="100"/>
          <a:sy n="99" d="100"/>
        </p:scale>
        <p:origin x="-10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4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5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6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886200"/>
          </a:xfrm>
        </p:spPr>
        <p:txBody>
          <a:bodyPr/>
          <a:lstStyle/>
          <a:p>
            <a:pPr algn="ctr"/>
            <a:r>
              <a:rPr lang="en-US" sz="6600" dirty="0" smtClean="0"/>
              <a:t>Estimating Birthday </a:t>
            </a:r>
          </a:p>
          <a:p>
            <a:pPr algn="ctr"/>
            <a:r>
              <a:rPr lang="en-US" sz="6600" dirty="0" smtClean="0"/>
              <a:t>Matches</a:t>
            </a:r>
          </a:p>
          <a:p>
            <a:pPr algn="ctr"/>
            <a:r>
              <a:rPr lang="en-US" sz="6600" dirty="0" smtClean="0"/>
              <a:t>(Hashing Collisions)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15M.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801713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::= indicator that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400" dirty="0" err="1" smtClean="0">
                <a:latin typeface="Comic Sans MS" charset="0"/>
              </a:rPr>
              <a:t>th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&amp;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400" dirty="0" err="1" smtClean="0">
                <a:latin typeface="Comic Sans MS" charset="0"/>
              </a:rPr>
              <a:t>th</a:t>
            </a:r>
            <a:endParaRPr lang="en-US" sz="4400" dirty="0">
              <a:latin typeface="Comic Sans MS" charset="0"/>
            </a:endParaRPr>
          </a:p>
          <a:p>
            <a:pPr algn="l"/>
            <a:r>
              <a:rPr lang="en-US" sz="4400" dirty="0">
                <a:latin typeface="Comic Sans MS" charset="0"/>
              </a:rPr>
              <a:t>            </a:t>
            </a:r>
            <a:r>
              <a:rPr lang="en-US" sz="4400" dirty="0" smtClean="0">
                <a:latin typeface="Comic Sans MS" charset="0"/>
              </a:rPr>
              <a:t> birthdays match</a:t>
            </a:r>
            <a:endParaRPr lang="en-US" sz="4400" dirty="0">
              <a:latin typeface="Comic Sans MS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3593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762000" imgH="381000" progId="Equation.DSMT4">
                  <p:embed/>
                </p:oleObj>
              </mc:Choice>
              <mc:Fallback>
                <p:oleObj name="Equation" r:id="rId5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3286688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0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1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728625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6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30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8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17989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0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865" y="4074901"/>
            <a:ext cx="79773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(Actually had 2 people born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on Feb. 29, so denominator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1/365.25 would be better </a:t>
            </a:r>
            <a:r>
              <a:rPr lang="en-US" sz="44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sz="4400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8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3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1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3377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4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72374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5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83082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6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1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3/4</a:t>
            </a:r>
            <a:endParaRPr lang="en-US" sz="4000" dirty="0" smtClean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42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346669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1－</a:t>
            </a:r>
            <a:r>
              <a:rPr lang="en-US" sz="10600" dirty="0"/>
              <a:t>4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7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8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9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1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2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945</Words>
  <Application>Microsoft Macintosh PowerPoint</Application>
  <PresentationFormat>On-screen Show (4:3)</PresentationFormat>
  <Paragraphs>221</Paragraphs>
  <Slides>29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346</cp:revision>
  <cp:lastPrinted>2011-12-12T17:42:42Z</cp:lastPrinted>
  <dcterms:created xsi:type="dcterms:W3CDTF">2011-05-04T20:44:08Z</dcterms:created>
  <dcterms:modified xsi:type="dcterms:W3CDTF">2011-12-12T17:42:47Z</dcterms:modified>
</cp:coreProperties>
</file>