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404" r:id="rId3"/>
    <p:sldId id="411" r:id="rId4"/>
    <p:sldId id="462" r:id="rId5"/>
    <p:sldId id="413" r:id="rId6"/>
    <p:sldId id="472" r:id="rId7"/>
    <p:sldId id="415" r:id="rId8"/>
    <p:sldId id="464" r:id="rId9"/>
    <p:sldId id="463" r:id="rId10"/>
    <p:sldId id="465" r:id="rId11"/>
    <p:sldId id="466" r:id="rId12"/>
    <p:sldId id="467" r:id="rId13"/>
    <p:sldId id="468" r:id="rId14"/>
    <p:sldId id="453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69" r:id="rId30"/>
    <p:sldId id="470" r:id="rId31"/>
    <p:sldId id="471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00" d="100"/>
          <a:sy n="100" d="100"/>
        </p:scale>
        <p:origin x="-1512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40293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9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7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8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9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4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9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7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8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9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0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1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2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3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4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5" name="Equation" r:id="rId10" imgW="2057400" imgH="533160" progId="Equation.DSMT4">
                  <p:embed/>
                </p:oleObj>
              </mc:Choice>
              <mc:Fallback>
                <p:oleObj name="Equation" r:id="rId10" imgW="205740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083175"/>
                        <a:ext cx="41005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6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8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9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0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4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5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6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7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8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9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80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81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82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9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40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3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14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15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16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</TotalTime>
  <Words>987</Words>
  <Application>Microsoft Macintosh PowerPoint</Application>
  <PresentationFormat>On-screen Show (4:3)</PresentationFormat>
  <Paragraphs>215</Paragraphs>
  <Slides>30</Slides>
  <Notes>30</Notes>
  <HiddenSlides>14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6.042 Lecture Template</vt:lpstr>
      <vt:lpstr>1_6.042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Proof by Cases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Goldbach Conjecture</vt:lpstr>
      <vt:lpstr>Goldbach Conjecture</vt:lpstr>
      <vt:lpstr>Goldbach Conjecture</vt:lpstr>
      <vt:lpstr>$1,000,000 Question</vt:lpstr>
      <vt:lpstr>$1,000,000 Question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476</cp:revision>
  <cp:lastPrinted>2011-09-09T01:32:54Z</cp:lastPrinted>
  <dcterms:created xsi:type="dcterms:W3CDTF">2011-02-03T15:55:26Z</dcterms:created>
  <dcterms:modified xsi:type="dcterms:W3CDTF">2011-09-09T01:35:35Z</dcterms:modified>
  <cp:category/>
</cp:coreProperties>
</file>