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306" r:id="rId2"/>
    <p:sldId id="341" r:id="rId3"/>
    <p:sldId id="315" r:id="rId4"/>
    <p:sldId id="343" r:id="rId5"/>
    <p:sldId id="258" r:id="rId6"/>
    <p:sldId id="317" r:id="rId7"/>
    <p:sldId id="316" r:id="rId8"/>
    <p:sldId id="312" r:id="rId9"/>
    <p:sldId id="348" r:id="rId10"/>
    <p:sldId id="349" r:id="rId11"/>
    <p:sldId id="350" r:id="rId12"/>
    <p:sldId id="351" r:id="rId13"/>
    <p:sldId id="322" r:id="rId14"/>
    <p:sldId id="313" r:id="rId15"/>
    <p:sldId id="318" r:id="rId16"/>
    <p:sldId id="259" r:id="rId17"/>
    <p:sldId id="260" r:id="rId18"/>
    <p:sldId id="309" r:id="rId19"/>
    <p:sldId id="321" r:id="rId20"/>
    <p:sldId id="261" r:id="rId21"/>
    <p:sldId id="347" r:id="rId22"/>
    <p:sldId id="264" r:id="rId23"/>
    <p:sldId id="286" r:id="rId24"/>
    <p:sldId id="288" r:id="rId25"/>
    <p:sldId id="319" r:id="rId26"/>
    <p:sldId id="320" r:id="rId27"/>
    <p:sldId id="308" r:id="rId28"/>
    <p:sldId id="346" r:id="rId29"/>
    <p:sldId id="345" r:id="rId30"/>
    <p:sldId id="298" r:id="rId31"/>
    <p:sldId id="342" r:id="rId32"/>
    <p:sldId id="289" r:id="rId33"/>
    <p:sldId id="302" r:id="rId34"/>
    <p:sldId id="266" r:id="rId35"/>
    <p:sldId id="339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10" d="100"/>
          <a:sy n="110" d="100"/>
        </p:scale>
        <p:origin x="-1224" y="-80"/>
      </p:cViewPr>
      <p:guideLst>
        <p:guide orient="horz" pos="2452"/>
        <p:guide pos="4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5141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7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hyperlink" Target="http://www.piazza.com/mit/fall2011/6042j18062j" TargetMode="Externa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830" y="1577006"/>
            <a:ext cx="871264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798167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22" y="1325901"/>
            <a:ext cx="7072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(me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1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2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1631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7748607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52456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(9:30, 11, 2:30)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35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1693" y="1345703"/>
            <a:ext cx="882375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3.1—3.6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  <a:hlinkClick r:id="rId4"/>
              </a:rPr>
              <a:t>piazza forum</a:t>
            </a:r>
            <a:r>
              <a:rPr lang="en-US" sz="4800" dirty="0" smtClean="0">
                <a:latin typeface="Comic Sans MS" pitchFamily="66" charset="0"/>
              </a:rPr>
              <a:t> --dates in TP2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initial 20 </a:t>
            </a:r>
            <a:r>
              <a:rPr lang="en-US" sz="4800" dirty="0">
                <a:latin typeface="Comic Sans MS" pitchFamily="66" charset="0"/>
              </a:rPr>
              <a:t>min </a:t>
            </a:r>
            <a:r>
              <a:rPr lang="en-US" sz="4800" dirty="0" smtClean="0">
                <a:latin typeface="Comic Sans MS" pitchFamily="66" charset="0"/>
              </a:rPr>
              <a:t>overview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solution presentations</a:t>
            </a: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891" y="5356905"/>
            <a:ext cx="7891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78" y="1616371"/>
            <a:ext cx="8670640" cy="3532902"/>
          </a:xfrm>
        </p:spPr>
        <p:txBody>
          <a:bodyPr/>
          <a:lstStyle/>
          <a:p>
            <a:r>
              <a:rPr lang="en-US" sz="3600" dirty="0" smtClean="0">
                <a:solidFill>
                  <a:srgbClr val="FF6600"/>
                </a:solidFill>
              </a:rPr>
              <a:t>required attendance</a:t>
            </a:r>
            <a:r>
              <a:rPr lang="en-US" sz="3600" dirty="0" smtClean="0"/>
              <a:t> MWF 1.5 hours</a:t>
            </a:r>
          </a:p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miniquizzes</a:t>
            </a:r>
            <a:r>
              <a:rPr lang="en-US" sz="3600" dirty="0" smtClean="0"/>
              <a:t> most Mondays 15 min.</a:t>
            </a:r>
          </a:p>
          <a:p>
            <a:r>
              <a:rPr lang="en-US" sz="3600" dirty="0" err="1" smtClean="0">
                <a:solidFill>
                  <a:srgbClr val="5959FF"/>
                </a:solidFill>
              </a:rPr>
              <a:t>psets</a:t>
            </a:r>
            <a:r>
              <a:rPr lang="en-US" sz="3600" dirty="0" smtClean="0">
                <a:solidFill>
                  <a:srgbClr val="5959FF"/>
                </a:solidFill>
              </a:rPr>
              <a:t> </a:t>
            </a:r>
            <a:r>
              <a:rPr lang="en-US" sz="3600" dirty="0" smtClean="0"/>
              <a:t>due most Fridays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online</a:t>
            </a:r>
            <a:r>
              <a:rPr lang="en-US" sz="3600" dirty="0" smtClean="0"/>
              <a:t> tutor problem due most 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reading comments</a:t>
            </a:r>
            <a:r>
              <a:rPr lang="en-US" sz="3600" dirty="0" smtClean="0"/>
              <a:t> due most Tuesdays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6288</TotalTime>
  <Words>970</Words>
  <Application>Microsoft Macintosh PowerPoint</Application>
  <PresentationFormat>On-screen Show (4:3)</PresentationFormat>
  <Paragraphs>270</Paragraphs>
  <Slides>35</Slides>
  <Notes>28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6.042 Lecture Template</vt:lpstr>
      <vt:lpstr>Equation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PowerPoint Presentation</vt:lpstr>
      <vt:lpstr>PowerPoint Presentation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420</cp:revision>
  <cp:lastPrinted>2011-09-08T13:51:46Z</cp:lastPrinted>
  <dcterms:created xsi:type="dcterms:W3CDTF">2011-02-02T02:45:17Z</dcterms:created>
  <dcterms:modified xsi:type="dcterms:W3CDTF">2011-09-08T13:51:59Z</dcterms:modified>
</cp:coreProperties>
</file>