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8" r:id="rId3"/>
    <p:sldId id="288" r:id="rId4"/>
    <p:sldId id="289" r:id="rId5"/>
    <p:sldId id="347" r:id="rId6"/>
    <p:sldId id="281" r:id="rId7"/>
    <p:sldId id="282" r:id="rId8"/>
    <p:sldId id="290" r:id="rId9"/>
    <p:sldId id="341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0" autoAdjust="0"/>
    <p:restoredTop sz="94700" autoAdjust="0"/>
  </p:normalViewPr>
  <p:slideViewPr>
    <p:cSldViewPr snapToGrid="0" showGuides="1">
      <p:cViewPr varScale="1">
        <p:scale>
          <a:sx n="104" d="100"/>
          <a:sy n="104" d="100"/>
        </p:scale>
        <p:origin x="-1112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3¢ &amp; 5¢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76205"/>
              </p:ext>
            </p:extLst>
          </p:nvPr>
        </p:nvGraphicFramePr>
        <p:xfrm>
          <a:off x="369888" y="3446463"/>
          <a:ext cx="408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7" imgW="1244600" imgH="469900" progId="Equation.DSMT4">
                  <p:embed/>
                </p:oleObj>
              </mc:Choice>
              <mc:Fallback>
                <p:oleObj name="Equation" r:id="rId7" imgW="12446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446463"/>
                        <a:ext cx="40830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6437" y="1085273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691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MathType 6.0 Equation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387</cp:revision>
  <cp:lastPrinted>2011-09-12T11:56:20Z</cp:lastPrinted>
  <dcterms:created xsi:type="dcterms:W3CDTF">2011-02-07T23:23:10Z</dcterms:created>
  <dcterms:modified xsi:type="dcterms:W3CDTF">2011-09-12T19:32:42Z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