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September 30,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4F.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6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/>
              <a:t>preserved invariant: </a:t>
            </a:r>
            <a:r>
              <a:rPr lang="en-US" sz="6000" dirty="0" smtClean="0">
                <a:latin typeface="Courier New"/>
                <a:cs typeface="Courier New"/>
              </a:rPr>
              <a:t>YX</a:t>
            </a:r>
            <a:r>
              <a:rPr lang="en-US" sz="6000" baseline="30000" dirty="0" smtClean="0">
                <a:latin typeface="Courier New"/>
                <a:cs typeface="Courier New"/>
              </a:rPr>
              <a:t>Z</a:t>
            </a:r>
            <a:r>
              <a:rPr lang="en-US" sz="6000" dirty="0" smtClean="0"/>
              <a:t> = 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600" baseline="30000" dirty="0" err="1" smtClean="0">
                <a:solidFill>
                  <a:srgbClr val="0000FF"/>
                </a:solidFill>
              </a:rPr>
              <a:t>b</a:t>
            </a:r>
            <a:endParaRPr lang="en-US" sz="66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rgbClr val="000000"/>
                </a:solidFill>
              </a:rPr>
              <a:t>at start</a:t>
            </a:r>
            <a:r>
              <a:rPr lang="en-US" sz="6000" baseline="30000" dirty="0" smtClean="0">
                <a:solidFill>
                  <a:srgbClr val="0000FF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0513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02526"/>
              </p:ext>
            </p:extLst>
          </p:nvPr>
        </p:nvGraphicFramePr>
        <p:xfrm>
          <a:off x="2895600" y="2286000"/>
          <a:ext cx="26415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286000"/>
                        <a:ext cx="26415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225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128851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sz="12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Pages>0</Pages>
  <Words>2488</Words>
  <Characters>0</Characters>
  <Application>Microsoft Macintosh PowerPoint</Application>
  <PresentationFormat>On-screen Show (4:3)</PresentationFormat>
  <Lines>0</Lines>
  <Paragraphs>421</Paragraphs>
  <Slides>65</Slides>
  <Notes>0</Notes>
  <HiddenSlides>48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Default - Blank</vt:lpstr>
      <vt:lpstr>Equation</vt:lpstr>
      <vt:lpstr>MathType 6.0 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PowerPoint Presentation</vt:lpstr>
      <vt:lpstr>PowerPoint Presentation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18</cp:revision>
  <cp:lastPrinted>2010-03-01T18:09:13Z</cp:lastPrinted>
  <dcterms:created xsi:type="dcterms:W3CDTF">2011-02-25T02:17:43Z</dcterms:created>
  <dcterms:modified xsi:type="dcterms:W3CDTF">2011-09-30T15:47:08Z</dcterms:modified>
</cp:coreProperties>
</file>