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9.xml" ContentType="application/vnd.openxmlformats-officedocument.presentationml.notesSlide+xml"/>
  <Override PartName="/ppt/embeddings/oleObject9.bin" ContentType="application/vnd.openxmlformats-officedocument.oleObject"/>
  <Override PartName="/ppt/notesSlides/notesSlide20.xml" ContentType="application/vnd.openxmlformats-officedocument.presentationml.notesSlide+xml"/>
  <Override PartName="/ppt/embeddings/oleObject10.bin" ContentType="application/vnd.openxmlformats-officedocument.oleObject"/>
  <Override PartName="/ppt/notesSlides/notesSlide21.xml" ContentType="application/vnd.openxmlformats-officedocument.presentationml.notesSlide+xml"/>
  <Override PartName="/ppt/embeddings/oleObject1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28" r:id="rId14"/>
    <p:sldId id="621" r:id="rId15"/>
    <p:sldId id="716" r:id="rId16"/>
    <p:sldId id="748" r:id="rId17"/>
    <p:sldId id="623" r:id="rId18"/>
    <p:sldId id="625" r:id="rId19"/>
    <p:sldId id="608" r:id="rId20"/>
    <p:sldId id="694" r:id="rId21"/>
    <p:sldId id="695" r:id="rId22"/>
    <p:sldId id="707" r:id="rId23"/>
    <p:sldId id="708" r:id="rId24"/>
    <p:sldId id="697" r:id="rId25"/>
    <p:sldId id="669" r:id="rId26"/>
    <p:sldId id="750" r:id="rId27"/>
    <p:sldId id="722" r:id="rId28"/>
    <p:sldId id="721" r:id="rId29"/>
    <p:sldId id="751" r:id="rId30"/>
    <p:sldId id="752" r:id="rId31"/>
    <p:sldId id="753" r:id="rId32"/>
    <p:sldId id="670" r:id="rId33"/>
    <p:sldId id="738" r:id="rId34"/>
    <p:sldId id="674" r:id="rId35"/>
    <p:sldId id="739" r:id="rId36"/>
    <p:sldId id="740" r:id="rId37"/>
    <p:sldId id="741" r:id="rId38"/>
    <p:sldId id="742" r:id="rId39"/>
    <p:sldId id="715" r:id="rId40"/>
    <p:sldId id="743" r:id="rId41"/>
    <p:sldId id="744" r:id="rId42"/>
    <p:sldId id="745" r:id="rId43"/>
    <p:sldId id="746" r:id="rId44"/>
    <p:sldId id="676" r:id="rId45"/>
    <p:sldId id="680" r:id="rId46"/>
    <p:sldId id="681" r:id="rId47"/>
    <p:sldId id="723" r:id="rId48"/>
    <p:sldId id="724" r:id="rId49"/>
    <p:sldId id="725" r:id="rId50"/>
    <p:sldId id="730" r:id="rId51"/>
    <p:sldId id="726" r:id="rId52"/>
    <p:sldId id="747" r:id="rId53"/>
    <p:sldId id="735" r:id="rId54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50" d="100"/>
          <a:sy n="150" d="100"/>
        </p:scale>
        <p:origin x="-20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768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October 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Recursive Definitions</a:t>
            </a:r>
          </a:p>
          <a:p>
            <a:pPr eaLnBrk="1" hangingPunct="1"/>
            <a:r>
              <a:rPr lang="en-US" sz="6000" b="1" dirty="0" smtClean="0"/>
              <a:t>&amp; 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 marL="342900" lvl="2" indent="-342900">
              <a:defRPr/>
            </a:pPr>
            <a:r>
              <a:rPr lang="en-US" sz="4000" dirty="0" smtClean="0"/>
              <a:t>strings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3" imgW="76200" imgH="165100" progId="Equation.DSMT4">
                  <p:embed/>
                </p:oleObj>
              </mc:Choice>
              <mc:Fallback>
                <p:oleObj name="Equation" r:id="rId3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339811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5" imgW="76200" imgH="165100" progId="Equation.DSMT4">
                  <p:embed/>
                </p:oleObj>
              </mc:Choice>
              <mc:Fallback>
                <p:oleObj name="Equation" r:id="rId5" imgW="762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7" imgW="76200" imgH="165100" progId="Equation.DSMT4">
                  <p:embed/>
                </p:oleObj>
              </mc:Choice>
              <mc:Fallback>
                <p:oleObj name="Equation" r:id="rId7" imgW="76200" imgH="165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 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latin typeface="Comic Sans MS" pitchFamily="66" charset="0"/>
              </a:rPr>
              <a:t>Extremal</a:t>
            </a:r>
            <a:r>
              <a:rPr lang="en-US" dirty="0" smtClean="0">
                <a:latin typeface="Comic Sans MS" pitchFamily="66" charset="0"/>
              </a:rPr>
              <a:t> Clause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(Implicit part of definition)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uiExpand="1" build="p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F983144A-2159-43E6-9883-EA7F9A63C95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F68BA477-95F3-4E3A-9350-72940DE80A2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75365" y="1828800"/>
            <a:ext cx="8193269" cy="24622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F68BA477-95F3-4E3A-9350-72940DE80A2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BFD3E0AC-6773-4603-B05E-7A304BBEF6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721C7B8C-A80A-41E5-B38A-4DDD0B0DE62B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E82C0828-BE9F-4E7E-82B4-4ABB969B6BF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Equation" r:id="rId4" imgW="1092200" imgH="215900" progId="Equation.DSMT4">
                  <p:embed/>
                </p:oleObj>
              </mc:Choice>
              <mc:Fallback>
                <p:oleObj name="Equation" r:id="rId4" imgW="1092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832" y="2819400"/>
                        <a:ext cx="632833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8" imgW="939800" imgH="228600" progId="Equation.DSMT4">
                  <p:embed/>
                </p:oleObj>
              </mc:Choice>
              <mc:Fallback>
                <p:oleObj name="Equation" r:id="rId8" imgW="939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41588"/>
                        <a:ext cx="7769225" cy="1774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Deﬁnitions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FFA709DD-B7D6-4639-80C7-4F036B9C5059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err="1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baseline="300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 </a:t>
            </a:r>
            <a:r>
              <a:rPr lang="en-US" sz="3600" dirty="0" smtClean="0">
                <a:sym typeface="Euclid Symbol" pitchFamily="18" charset="2"/>
              </a:rPr>
              <a:t>(the constant </a:t>
            </a:r>
            <a:r>
              <a:rPr lang="en-US" sz="3600" dirty="0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dirty="0" smtClean="0">
                <a:sym typeface="Euclid Symbol" pitchFamily="18" charset="2"/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E074A72C-E57A-45CB-B5EA-2D9BAFBFF91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184400" y="3817203"/>
            <a:ext cx="63214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23711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e</a:t>
            </a:r>
            <a:r>
              <a:rPr lang="en-US" sz="4800" baseline="30000" dirty="0">
                <a:latin typeface="Comic Sans MS" pitchFamily="66" charset="0"/>
              </a:rPr>
              <a:t>x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253800" imgH="228600" progId="Equation.DSMT4">
                  <p:embed/>
                </p:oleObj>
              </mc:Choice>
              <mc:Fallback>
                <p:oleObj name="Equation" r:id="rId6" imgW="253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895600"/>
                        <a:ext cx="10048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  <p:bldP spid="573445" grpId="0"/>
      <p:bldP spid="573452" grpId="0"/>
      <p:bldP spid="573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BBD4D73E-D824-429A-8847-FA2B043688DF}" type="slidenum">
              <a:rPr lang="en-US" smtClean="0"/>
              <a:pPr/>
              <a:t>22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209A55F-2413-483A-BE10-A087E98FD24B}" type="slidenum">
              <a:rPr lang="en-US" smtClean="0"/>
              <a:pPr/>
              <a:t>23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5509941D-8309-4AAA-A903-4D57AEC2EC9F}" type="slidenum">
              <a:rPr lang="en-US" smtClean="0"/>
              <a:pPr/>
              <a:t>24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882D82BC-455A-46A4-B2BB-34843D25408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1981200"/>
            <a:ext cx="8991600" cy="28194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Recursive Data Types</a:t>
            </a:r>
            <a:br>
              <a:rPr lang="en-US" sz="6000" dirty="0" smtClean="0"/>
            </a:br>
            <a:r>
              <a:rPr lang="en-US" sz="6000" dirty="0" smtClean="0"/>
              <a:t>&amp; Recursive 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1FF2CE9F-95BC-441B-9BF8-65FCDDEAAF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CEA44F3-0AAF-46F8-BADD-99322BE333C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</a:t>
            </a:r>
            <a:r>
              <a:rPr lang="en-US" sz="1100" dirty="0" smtClean="0"/>
              <a:t>5M.</a:t>
            </a:r>
            <a:fld id="{4522ED1D-8D07-4791-96F6-DF6351C24384}" type="slidenum">
              <a:rPr lang="en-US" sz="1100" smtClean="0"/>
              <a:pPr/>
              <a:t>31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[</a:t>
            </a:r>
            <a:r>
              <a:rPr lang="en-US" sz="4000" dirty="0" err="1" smtClean="0">
                <a:solidFill>
                  <a:srgbClr val="008000"/>
                </a:solidFill>
              </a:rPr>
              <a:t>s</a:t>
            </a:r>
            <a:r>
              <a:rPr lang="en-US" sz="4000" b="1" dirty="0" err="1" smtClean="0">
                <a:solidFill>
                  <a:srgbClr val="0000FF"/>
                </a:solidFill>
              </a:rPr>
              <a:t>]</a:t>
            </a:r>
            <a:r>
              <a:rPr lang="en-US" sz="4000" dirty="0" err="1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F31D554E-2255-4599-BA72-F7A6D7F0B795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4AC7DF5-7AF0-41A2-94AE-19E802825938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D747DC21-DD6C-4C9E-880E-0C721ABF6EB1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4AC7DF5-7AF0-41A2-94AE-19E80282593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4AC7DF5-7AF0-41A2-94AE-19E80282593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4AC7DF5-7AF0-41A2-94AE-19E80282593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4AC7DF5-7AF0-41A2-94AE-19E80282593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6CD26AEE-0E32-4926-A5A9-661FC0FA76F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4AC7DF5-7AF0-41A2-94AE-19E80282593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4AC7DF5-7AF0-41A2-94AE-19E802825938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4AC7DF5-7AF0-41A2-94AE-19E802825938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4AC7DF5-7AF0-41A2-94AE-19E802825938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1FF2CE9F-95BC-441B-9BF8-65FCDDEAAF9E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ACEA44F3-0AAF-46F8-BADD-99322BE333C9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</a:t>
            </a:r>
            <a:r>
              <a:rPr lang="en-US" sz="1100" dirty="0" smtClean="0"/>
              <a:t>5M.</a:t>
            </a:r>
            <a:fld id="{4522ED1D-8D07-4791-96F6-DF6351C24384}" type="slidenum">
              <a:rPr lang="en-US" sz="1100" smtClean="0"/>
              <a:pPr/>
              <a:t>46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loggy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</a:p>
          <a:p>
            <a:pPr>
              <a:buFontTx/>
              <a:buNone/>
            </a:pPr>
            <a:r>
              <a:rPr lang="en-US" sz="4800" dirty="0" smtClean="0"/>
              <a:t>        = 2 + loggy(8) = 2 + 5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cnstrct(2,8)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smtClean="0">
                <a:sym typeface="Euclid Symbol"/>
              </a:rPr>
              <a:t>3</a:t>
            </a:r>
            <a:endParaRPr lang="en-US" sz="1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</a:t>
            </a:r>
            <a:r>
              <a:rPr lang="en-US" sz="1100" dirty="0" smtClean="0"/>
              <a:t>5M.</a:t>
            </a:r>
            <a:fld id="{4522ED1D-8D07-4791-96F6-DF6351C24384}" type="slidenum">
              <a:rPr lang="en-US" sz="1100" smtClean="0"/>
              <a:pPr/>
              <a:t>53</a:t>
            </a:fld>
            <a:endParaRPr lang="en-US" sz="11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5M.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</TotalTime>
  <Words>2635</Words>
  <Application>Microsoft Macintosh PowerPoint</Application>
  <PresentationFormat>On-screen Show (4:3)</PresentationFormat>
  <Paragraphs>475</Paragraphs>
  <Slides>53</Slides>
  <Notes>32</Notes>
  <HiddenSlides>30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6.042 Lecture Template</vt:lpstr>
      <vt:lpstr>Equation</vt:lpstr>
      <vt:lpstr>PowerPoint Presentation</vt:lpstr>
      <vt:lpstr>Recursive Deﬁnitions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Structural Induction</vt:lpstr>
      <vt:lpstr>Matched Paren Strings M</vt:lpstr>
      <vt:lpstr>Matched Paren Strings M</vt:lpstr>
      <vt:lpstr>Matched Paren Strings,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  <vt:lpstr>Recursive Data Types &amp; Recursive Functions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1304</cp:revision>
  <cp:lastPrinted>2011-10-03T03:03:09Z</cp:lastPrinted>
  <dcterms:created xsi:type="dcterms:W3CDTF">2011-02-23T03:33:03Z</dcterms:created>
  <dcterms:modified xsi:type="dcterms:W3CDTF">2011-10-03T03:04:09Z</dcterms:modified>
</cp:coreProperties>
</file>