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6" r:id="rId2"/>
    <p:sldId id="457" r:id="rId3"/>
    <p:sldId id="436" r:id="rId4"/>
    <p:sldId id="439" r:id="rId5"/>
    <p:sldId id="458" r:id="rId6"/>
    <p:sldId id="440" r:id="rId7"/>
    <p:sldId id="442" r:id="rId8"/>
    <p:sldId id="279" r:id="rId9"/>
    <p:sldId id="445" r:id="rId10"/>
    <p:sldId id="443" r:id="rId11"/>
    <p:sldId id="395" r:id="rId12"/>
    <p:sldId id="446" r:id="rId13"/>
    <p:sldId id="447" r:id="rId14"/>
    <p:sldId id="448" r:id="rId15"/>
    <p:sldId id="449" r:id="rId16"/>
    <p:sldId id="450" r:id="rId17"/>
    <p:sldId id="444" r:id="rId18"/>
    <p:sldId id="451" r:id="rId19"/>
    <p:sldId id="452" r:id="rId20"/>
    <p:sldId id="453" r:id="rId21"/>
    <p:sldId id="454" r:id="rId22"/>
    <p:sldId id="455" r:id="rId23"/>
    <p:sldId id="437" r:id="rId24"/>
    <p:sldId id="438" r:id="rId25"/>
    <p:sldId id="392" r:id="rId26"/>
    <p:sldId id="417" r:id="rId27"/>
    <p:sldId id="418" r:id="rId28"/>
    <p:sldId id="419" r:id="rId29"/>
    <p:sldId id="432" r:id="rId30"/>
    <p:sldId id="421" r:id="rId31"/>
    <p:sldId id="420" r:id="rId32"/>
    <p:sldId id="424" r:id="rId33"/>
    <p:sldId id="422" r:id="rId34"/>
    <p:sldId id="429" r:id="rId35"/>
    <p:sldId id="412" r:id="rId36"/>
    <p:sldId id="259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683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19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25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26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28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29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30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32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34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11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14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strict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660066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275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=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8355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958913" y="1143000"/>
            <a:ext cx="530265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path-total</a:t>
            </a:r>
          </a:p>
          <a:p>
            <a:pPr algn="ctr"/>
            <a:r>
              <a:rPr lang="en-US" sz="3600" dirty="0" smtClean="0">
                <a:latin typeface="Comic Sans MS"/>
                <a:cs typeface="Comic Sans MS"/>
              </a:rPr>
              <a:t>(looks like a path/chain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49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1−5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latin typeface="Comic Sans MS" pitchFamily="66" charset="0"/>
              </a:rPr>
              <a:t>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</a:t>
            </a:r>
            <a:r>
              <a:rPr lang="en-US" sz="6600" dirty="0" smtClean="0">
                <a:latin typeface="Comic Sans MS" pitchFamily="66" charset="0"/>
              </a:rPr>
              <a:t>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7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real 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numbers</a:t>
            </a: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735</Words>
  <Application>Microsoft Macintosh PowerPoint</Application>
  <PresentationFormat>On-screen Show (4:3)</PresentationFormat>
  <Paragraphs>213</Paragraphs>
  <Slides>36</Slides>
  <Notes>26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PowerPoint Presentation</vt:lpstr>
      <vt:lpstr>weak partial orders</vt:lpstr>
      <vt:lpstr>reflexivity</vt:lpstr>
      <vt:lpstr>PowerPoint Presentation</vt:lpstr>
      <vt:lpstr>PowerPoint Presentation</vt:lpstr>
      <vt:lpstr>weak partial orders</vt:lpstr>
      <vt:lpstr>PowerPoint Presentation</vt:lpstr>
      <vt:lpstr>two-way walks</vt:lpstr>
      <vt:lpstr>symmetry</vt:lpstr>
      <vt:lpstr>PowerPoint Presentation</vt:lpstr>
      <vt:lpstr>equivalence relations</vt:lpstr>
      <vt:lpstr>equivalence relation</vt:lpstr>
      <vt:lpstr>Graphical Properties of Relations</vt:lpstr>
      <vt:lpstr>Graphical Properties of Relations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A/Antisymmetry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281</cp:revision>
  <cp:lastPrinted>2011-10-21T05:56:57Z</cp:lastPrinted>
  <dcterms:created xsi:type="dcterms:W3CDTF">2011-03-14T11:24:59Z</dcterms:created>
  <dcterms:modified xsi:type="dcterms:W3CDTF">2011-10-21T14:13:42Z</dcterms:modified>
</cp:coreProperties>
</file>