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692" r:id="rId3"/>
    <p:sldId id="693" r:id="rId4"/>
    <p:sldId id="764" r:id="rId5"/>
    <p:sldId id="694" r:id="rId6"/>
    <p:sldId id="765" r:id="rId7"/>
    <p:sldId id="702" r:id="rId8"/>
    <p:sldId id="734" r:id="rId9"/>
    <p:sldId id="706" r:id="rId10"/>
    <p:sldId id="707" r:id="rId11"/>
    <p:sldId id="708" r:id="rId12"/>
    <p:sldId id="739" r:id="rId13"/>
    <p:sldId id="736" r:id="rId14"/>
    <p:sldId id="786" r:id="rId15"/>
    <p:sldId id="738" r:id="rId16"/>
    <p:sldId id="749" r:id="rId17"/>
    <p:sldId id="695" r:id="rId18"/>
    <p:sldId id="696" r:id="rId19"/>
    <p:sldId id="740" r:id="rId20"/>
    <p:sldId id="697" r:id="rId21"/>
    <p:sldId id="741" r:id="rId22"/>
    <p:sldId id="746" r:id="rId23"/>
    <p:sldId id="742" r:id="rId24"/>
    <p:sldId id="743" r:id="rId25"/>
    <p:sldId id="744" r:id="rId26"/>
    <p:sldId id="703" r:id="rId27"/>
    <p:sldId id="771" r:id="rId28"/>
    <p:sldId id="745" r:id="rId29"/>
    <p:sldId id="772" r:id="rId30"/>
    <p:sldId id="704" r:id="rId31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92" d="100"/>
          <a:sy n="92" d="100"/>
        </p:scale>
        <p:origin x="-712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96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08FF-BAE4-4F0E-B8D8-A30A3BD52A2A}" type="slidenum">
              <a:rPr lang="en-US"/>
              <a:pPr/>
              <a:t>15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16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17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18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20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21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22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23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24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25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27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29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lec 8M.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October</a:t>
            </a:r>
            <a:r>
              <a:rPr lang="en-US" sz="1200" baseline="0" dirty="0" smtClean="0">
                <a:latin typeface="Comic Sans MS" pitchFamily="66" charset="0"/>
              </a:rPr>
              <a:t> 24,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676650" y="6602413"/>
            <a:ext cx="11057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10</a:t>
            </a:r>
            <a:r>
              <a:rPr lang="en-US" altLang="zh-CN" sz="1000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2010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9" r:id="rId4"/>
    <p:sldLayoutId id="214748367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0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2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A913FA39-6498-4AB9-AF91-22F99A6D6F0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2392363"/>
            <a:ext cx="7216775" cy="2011362"/>
          </a:xfrm>
        </p:spPr>
        <p:txBody>
          <a:bodyPr/>
          <a:lstStyle/>
          <a:p>
            <a:pPr>
              <a:buFontTx/>
              <a:buNone/>
            </a:pPr>
            <a:r>
              <a:rPr lang="en-US" sz="8800"/>
              <a:t>Isomorphism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838894-100E-4519-8E62-44A287AD6BD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B240AD19-D171-4C36-BC34-165F4F829BC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68A93573-C3A1-4216-A253-FAD638233C5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5E3C3489-5335-4071-A373-779F9E8C608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AA7FE549-B246-4F98-AB9B-E10B9848818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046B1DE3-69C3-424B-B7F0-9CF8344ADFF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1AC59D09-C0B9-4025-A086-F05489DDA97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1DB5B75C-AF40-408B-B111-07AA977330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A0329A7B-0CDF-4474-9D5E-25E9C11592C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B88CF5CE-1058-4BB5-8192-EF344624784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DE3D2CC-F788-4557-8ECB-878F673AE85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15D60AE2-77FF-43D7-8AD9-B8A424F004F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3AEDE1B4-22B9-44CE-94B1-9B4CDE94A4EF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CB76801-ECFD-4E75-B29A-84CDB3DBBAA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 smtClean="0"/>
              <a:t>Problems</a:t>
            </a:r>
            <a:endParaRPr lang="en-US" sz="13800" dirty="0"/>
          </a:p>
          <a:p>
            <a:pPr algn="ctr">
              <a:buFontTx/>
              <a:buNone/>
            </a:pPr>
            <a:r>
              <a:rPr lang="en-US" sz="13800" dirty="0" smtClean="0"/>
              <a:t>1 </a:t>
            </a:r>
            <a:r>
              <a:rPr lang="en-US" sz="138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13800" dirty="0" smtClean="0"/>
              <a:t> 4</a:t>
            </a:r>
            <a:endParaRPr lang="en-US" sz="13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10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8098</TotalTime>
  <Words>782</Words>
  <Application>Microsoft Macintosh PowerPoint</Application>
  <PresentationFormat>On-screen Show (4:3)</PresentationFormat>
  <Paragraphs>247</Paragraphs>
  <Slides>29</Slides>
  <Notes>29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6.042 Lecture Template</vt:lpstr>
      <vt:lpstr>1_6.042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1235</cp:revision>
  <cp:lastPrinted>2011-03-16T04:48:43Z</cp:lastPrinted>
  <dcterms:created xsi:type="dcterms:W3CDTF">2011-03-16T04:45:34Z</dcterms:created>
  <dcterms:modified xsi:type="dcterms:W3CDTF">2011-10-24T15:46:27Z</dcterms:modified>
</cp:coreProperties>
</file>