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3" r:id="rId17"/>
    <p:sldId id="804" r:id="rId18"/>
    <p:sldId id="805" r:id="rId19"/>
    <p:sldId id="806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848" r:id="rId35"/>
    <p:sldId id="849" r:id="rId36"/>
    <p:sldId id="850" r:id="rId37"/>
    <p:sldId id="851" r:id="rId38"/>
    <p:sldId id="852" r:id="rId39"/>
    <p:sldId id="853" r:id="rId40"/>
    <p:sldId id="854" r:id="rId41"/>
    <p:sldId id="855" r:id="rId42"/>
    <p:sldId id="856" r:id="rId43"/>
    <p:sldId id="857" r:id="rId44"/>
    <p:sldId id="858" r:id="rId45"/>
    <p:sldId id="859" r:id="rId46"/>
    <p:sldId id="860" r:id="rId47"/>
    <p:sldId id="861" r:id="rId48"/>
    <p:sldId id="862" r:id="rId49"/>
    <p:sldId id="863" r:id="rId50"/>
    <p:sldId id="864" r:id="rId51"/>
    <p:sldId id="865" r:id="rId52"/>
    <p:sldId id="866" r:id="rId53"/>
    <p:sldId id="867" r:id="rId54"/>
    <p:sldId id="868" r:id="rId55"/>
    <p:sldId id="869" r:id="rId56"/>
    <p:sldId id="870" r:id="rId57"/>
    <p:sldId id="871" r:id="rId58"/>
    <p:sldId id="872" r:id="rId59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2416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738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5" Type="http://schemas.openxmlformats.org/officeDocument/2006/relationships/image" Target="../media/image65.wmf"/><Relationship Id="rId6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1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1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8M.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20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D3E4F8F-AF81-4EA5-A2B2-7885C090B741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A7B380C-F93D-44F2-B7B5-D6607D442191}" type="slidenum">
              <a:rPr lang="en-US" smtClean="0"/>
              <a:pPr/>
              <a:t>22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58F57A3-D5E9-4C0D-8B53-D5CCF6F8BBAC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16A7BE4-5A84-4D5D-AF98-C18DC8FD704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C784AFF-BB15-4810-8501-384A0A77827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D09AADC-C2B0-4E22-8643-E1056EDA421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0727D7A-B689-4A7B-AD23-AF912CFD69C5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91606F5-E697-48BD-AA86-CE9A70A39F2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B3711D7-2607-4210-AFC7-E476BC6402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6A26FEC-5BC0-4439-ADB6-C85CAB790131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A975C45-CE44-40F2-B02D-A9036E7F2B8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5B7F1F7-2008-4F73-B249-C81B8CADF558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7D09381-529C-4565-93CC-F0F84618B121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8E15869-363D-4A6A-9DE4-BB4AE5BA2C11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49261" y="1084791"/>
            <a:ext cx="8712245" cy="46722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0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4000" dirty="0" smtClean="0"/>
              <a:t>optimal girl.  So he must have </a:t>
            </a:r>
          </a:p>
          <a:p>
            <a:pPr>
              <a:buFontTx/>
              <a:buNone/>
            </a:pPr>
            <a:r>
              <a:rPr lang="en-US" sz="4000" dirty="0" smtClean="0"/>
              <a:t>crossed off his optimal on some </a:t>
            </a:r>
          </a:p>
          <a:p>
            <a:pPr>
              <a:buFontTx/>
              <a:buNone/>
            </a:pPr>
            <a:r>
              <a:rPr lang="en-US" sz="4000" dirty="0" smtClean="0"/>
              <a:t>earlier  “bad” day.  Consider the 1st </a:t>
            </a:r>
          </a:p>
          <a:p>
            <a:pPr>
              <a:buFontTx/>
              <a:buNone/>
            </a:pPr>
            <a:r>
              <a:rPr lang="en-US" sz="4000" dirty="0" smtClean="0"/>
              <a:t>bad day.</a:t>
            </a:r>
            <a:endParaRPr lang="en-US" sz="36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421597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6" y="1777753"/>
            <a:ext cx="83204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Happens </a:t>
            </a:r>
          </a:p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because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06" y="1163292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On 1st bad day some boy, </a:t>
            </a:r>
            <a:r>
              <a:rPr lang="en-US" sz="3600" dirty="0" smtClean="0">
                <a:solidFill>
                  <a:srgbClr val="0000CC"/>
                </a:solidFill>
              </a:rPr>
              <a:t>Keith</a:t>
            </a:r>
            <a:r>
              <a:rPr lang="en-US" sz="3600" dirty="0" smtClean="0"/>
              <a:t>, crosses </a:t>
            </a:r>
          </a:p>
          <a:p>
            <a:pPr>
              <a:buFontTx/>
              <a:buNone/>
            </a:pPr>
            <a:r>
              <a:rPr lang="en-US" sz="3600" dirty="0" smtClean="0"/>
              <a:t>off his optimal girl, </a:t>
            </a:r>
            <a:r>
              <a:rPr lang="en-US" sz="3600" dirty="0" smtClean="0">
                <a:solidFill>
                  <a:srgbClr val="0000CC"/>
                </a:solidFill>
              </a:rPr>
              <a:t>Nicole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ACC12FA-6F6F-4B19-8ECB-8859505F4A8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C77B729E-9E31-475E-9CA5-309411DA903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8F9ADA46-464A-400F-B73D-910BCBB9727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79D26E35-00BC-44D4-AD4E-435B82B6597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623606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FEE5B55-4292-4FA8-AE67-B2EB2C03FE5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E815EBE-A80C-4F04-9B8C-61CDAF6F5E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B9B9B79-C8D9-48F2-B6B6-031FF048EA6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159639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1145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2—4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502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8129</TotalTime>
  <Words>1532</Words>
  <Application>Microsoft Macintosh PowerPoint</Application>
  <PresentationFormat>On-screen Show (4:3)</PresentationFormat>
  <Paragraphs>434</Paragraphs>
  <Slides>58</Slides>
  <Notes>53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1_6.042 Lecture Template</vt:lpstr>
      <vt:lpstr>Equation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PowerPoint Presentation</vt:lpstr>
      <vt:lpstr>PowerPoint Presentation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1238</cp:revision>
  <cp:lastPrinted>2011-10-24T03:00:33Z</cp:lastPrinted>
  <dcterms:created xsi:type="dcterms:W3CDTF">2011-03-15T21:42:30Z</dcterms:created>
  <dcterms:modified xsi:type="dcterms:W3CDTF">2011-10-26T14:36:48Z</dcterms:modified>
</cp:coreProperties>
</file>