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786" r:id="rId2"/>
    <p:sldId id="762" r:id="rId3"/>
    <p:sldId id="763" r:id="rId4"/>
    <p:sldId id="806" r:id="rId5"/>
    <p:sldId id="807" r:id="rId6"/>
    <p:sldId id="788" r:id="rId7"/>
    <p:sldId id="808" r:id="rId8"/>
    <p:sldId id="810" r:id="rId9"/>
    <p:sldId id="826" r:id="rId10"/>
    <p:sldId id="809" r:id="rId11"/>
    <p:sldId id="797" r:id="rId12"/>
    <p:sldId id="798" r:id="rId13"/>
    <p:sldId id="821" r:id="rId14"/>
    <p:sldId id="801" r:id="rId15"/>
    <p:sldId id="802" r:id="rId16"/>
    <p:sldId id="811" r:id="rId17"/>
    <p:sldId id="771" r:id="rId18"/>
    <p:sldId id="820" r:id="rId19"/>
    <p:sldId id="773" r:id="rId20"/>
    <p:sldId id="774" r:id="rId21"/>
    <p:sldId id="791" r:id="rId22"/>
    <p:sldId id="813" r:id="rId23"/>
    <p:sldId id="822" r:id="rId24"/>
    <p:sldId id="800" r:id="rId25"/>
    <p:sldId id="827" r:id="rId26"/>
    <p:sldId id="781" r:id="rId27"/>
    <p:sldId id="782" r:id="rId28"/>
    <p:sldId id="784" r:id="rId29"/>
    <p:sldId id="783" r:id="rId30"/>
    <p:sldId id="815" r:id="rId31"/>
    <p:sldId id="824" r:id="rId32"/>
    <p:sldId id="823" r:id="rId33"/>
    <p:sldId id="825" r:id="rId34"/>
    <p:sldId id="817" r:id="rId35"/>
    <p:sldId id="760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FF"/>
    <a:srgbClr val="FF33CC"/>
    <a:srgbClr val="0033CC"/>
    <a:srgbClr val="008000"/>
    <a:srgbClr val="339933"/>
    <a:srgbClr val="B24EA4"/>
    <a:srgbClr val="F8A706"/>
    <a:srgbClr val="F7B743"/>
    <a:srgbClr val="F5A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5" autoAdjust="0"/>
    <p:restoredTop sz="92496" autoAdjust="0"/>
  </p:normalViewPr>
  <p:slideViewPr>
    <p:cSldViewPr snapToGrid="0" showGuides="1">
      <p:cViewPr varScale="1">
        <p:scale>
          <a:sx n="182" d="100"/>
          <a:sy n="182" d="100"/>
        </p:scale>
        <p:origin x="-168" y="-120"/>
      </p:cViewPr>
      <p:guideLst>
        <p:guide orient="horz" pos="2127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8D26608-D40B-40B8-97FE-E93E74941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0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DA27B493-23DD-4ADA-9CAA-F8A9B8145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23A06-F727-4D4E-9672-5693AE7D7309}" type="slidenum">
              <a:rPr lang="en-US"/>
              <a:pPr/>
              <a:t>1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BB96E-903E-4D32-8208-920B8776CA49}" type="slidenum">
              <a:rPr lang="en-US"/>
              <a:pPr/>
              <a:t>10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BCE66-9E1E-435A-9FE0-5FC7CE9FCFEE}" type="slidenum">
              <a:rPr lang="en-US"/>
              <a:pPr/>
              <a:t>11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Cross-bars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9687-68E2-44C5-9D15-BB26F1CD8972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76192-B6DD-466A-8CD5-CBD0B219D51F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8C87E-27B0-475C-998B-9C137456F5E9}" type="slidenum">
              <a:rPr lang="en-US"/>
              <a:pPr/>
              <a:t>16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AD61-87F7-40E8-A17E-7297885E23A1}" type="slidenum">
              <a:rPr lang="en-US"/>
              <a:pPr/>
              <a:t>17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7B493-23DD-4ADA-9CAA-F8A9B8145A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628C2-371B-4EBA-8E49-28B39D26D5E4}" type="slidenum">
              <a:rPr lang="en-US"/>
              <a:pPr/>
              <a:t>19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4CE0-4252-4DCD-9E0C-18453E6FD9E5}" type="slidenum">
              <a:rPr lang="en-US"/>
              <a:pPr/>
              <a:t>2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40081-FC0C-421F-B7A9-B10226FB0519}" type="slidenum">
              <a:rPr lang="en-US"/>
              <a:pPr/>
              <a:t>20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32784-7384-4F0E-BE0A-2F0569796C26}" type="slidenum">
              <a:rPr lang="en-US"/>
              <a:pPr/>
              <a:t>21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Maps are 2-Connected Planar Graphs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2C12C-E6DB-4B24-8367-0039B75FE866}" type="slidenum">
              <a:rPr lang="en-US"/>
              <a:pPr/>
              <a:t>24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25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637B-45B6-4009-824A-752D5406B48B}" type="slidenum">
              <a:rPr lang="en-US"/>
              <a:pPr/>
              <a:t>26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D13A-BF49-4D9D-A845-CC6AC0F53463}" type="slidenum">
              <a:rPr lang="en-US"/>
              <a:pPr/>
              <a:t>27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A5897-D012-4467-8249-9E8E9E0600D2}" type="slidenum">
              <a:rPr lang="en-US"/>
              <a:pPr/>
              <a:t>28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2C425-2FE3-4C9B-A428-2491DF36F1DC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13241-CDEA-47C3-89B2-987961B9898B}" type="slidenum">
              <a:rPr lang="en-US"/>
              <a:pPr/>
              <a:t>3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30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32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33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8DED-3189-4DAE-8C61-ED3708CBB793}" type="slidenum">
              <a:rPr lang="en-US"/>
              <a:pPr/>
              <a:t>34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35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CF81-58D2-4CAE-81E6-63D8C779AC33}" type="slidenum">
              <a:rPr lang="en-US"/>
              <a:pPr/>
              <a:t>4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1D3B0-9A54-4DC5-A06B-6222227A5A6B}" type="slidenum">
              <a:rPr lang="en-US"/>
              <a:pPr/>
              <a:t>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005B7-B7A1-49B2-BA72-B61A2D8DAE32}" type="slidenum">
              <a:rPr lang="en-US"/>
              <a:pPr/>
              <a:t>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E7CC8-7924-468F-95B8-2A1727FCCC23}" type="slidenum">
              <a:rPr lang="en-US"/>
              <a:pPr/>
              <a:t>7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8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F47EDE81-025E-46B4-9095-D0B1C13663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1FE5AC0E-1C64-454D-91FB-B41C0BC1D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D6F80B88-A621-41DE-A6AE-86230556C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6406AB4C-3BCD-441C-999A-C6F501DD7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FAECE0F7-7A94-4202-BFCF-4518863461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04775"/>
            <a:ext cx="72485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1C39E4C4-31A9-4607-B493-34B95A38B9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34885" name="Picture 5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2531" y="6561401"/>
            <a:ext cx="3089600" cy="296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0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0F5D23DC-0009-40B1-BA32-84950A4951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/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</a:br>
            <a:endParaRPr lang="en-US" sz="6600" b="1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2000" i="1"/>
              <a:t>Mathematics for Computer Science</a:t>
            </a:r>
            <a:br>
              <a:rPr lang="en-US" sz="2000" i="1"/>
            </a:br>
            <a:r>
              <a:rPr lang="en-US" sz="2000">
                <a:solidFill>
                  <a:srgbClr val="008000"/>
                </a:solidFill>
              </a:rPr>
              <a:t>MIT</a:t>
            </a:r>
            <a:r>
              <a:rPr lang="en-US" sz="2000" i="1"/>
              <a:t> </a:t>
            </a:r>
            <a:r>
              <a:rPr lang="en-US" sz="200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561975" y="2647950"/>
            <a:ext cx="8077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8800" b="1" dirty="0">
                <a:latin typeface="Comic Sans MS" pitchFamily="66" charset="0"/>
                <a:cs typeface="Arial" charset="0"/>
              </a:rPr>
              <a:t>Planar Graphs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F6F172BE-0964-47B9-AF27-1DFDF435C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79267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8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0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9272" name="AutoShape 8"/>
          <p:cNvCxnSpPr>
            <a:cxnSpLocks noChangeShapeType="1"/>
            <a:stCxn id="779267" idx="0"/>
            <a:endCxn id="779270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3" name="AutoShape 9"/>
          <p:cNvCxnSpPr>
            <a:cxnSpLocks noChangeShapeType="1"/>
            <a:stCxn id="779270" idx="4"/>
            <a:endCxn id="779268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5" name="AutoShape 11"/>
          <p:cNvCxnSpPr>
            <a:cxnSpLocks noChangeShapeType="1"/>
            <a:stCxn id="779270" idx="3"/>
            <a:endCxn id="779269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79287" name="Group 23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cxnSp>
          <p:nvCxnSpPr>
            <p:cNvPr id="779271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9274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9276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77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9278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9279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9281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33CC"/>
                </a:solidFill>
                <a:latin typeface="Comic Sans MS" pitchFamily="66" charset="0"/>
              </a:rPr>
              <a:t>acda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  <p:sp>
        <p:nvSpPr>
          <p:cNvPr id="779288" name="Text Box 24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bcdb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7BC8304D-8F56-40C5-92D3-C063B89790D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55714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5715" name="Group 3"/>
            <p:cNvGrpSpPr>
              <a:grpSpLocks/>
            </p:cNvGrpSpPr>
            <p:nvPr/>
          </p:nvGrpSpPr>
          <p:grpSpPr bwMode="auto">
            <a:xfrm>
              <a:off x="3848" y="816"/>
              <a:ext cx="1576" cy="2225"/>
              <a:chOff x="3960" y="1200"/>
              <a:chExt cx="1128" cy="1440"/>
            </a:xfrm>
          </p:grpSpPr>
          <p:sp>
            <p:nvSpPr>
              <p:cNvPr id="755716" name="Freeform 4"/>
              <p:cNvSpPr>
                <a:spLocks/>
              </p:cNvSpPr>
              <p:nvPr/>
            </p:nvSpPr>
            <p:spPr bwMode="auto">
              <a:xfrm>
                <a:off x="3960" y="1241"/>
                <a:ext cx="1080" cy="1346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528" y="0"/>
                  </a:cxn>
                  <a:cxn ang="0">
                    <a:pos x="816" y="816"/>
                  </a:cxn>
                  <a:cxn ang="0">
                    <a:pos x="0" y="528"/>
                  </a:cxn>
                </a:cxnLst>
                <a:rect l="0" t="0" r="r" b="b"/>
                <a:pathLst>
                  <a:path w="816" h="816">
                    <a:moveTo>
                      <a:pt x="0" y="528"/>
                    </a:moveTo>
                    <a:lnTo>
                      <a:pt x="528" y="0"/>
                    </a:lnTo>
                    <a:lnTo>
                      <a:pt x="816" y="816"/>
                    </a:lnTo>
                    <a:lnTo>
                      <a:pt x="0" y="528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17" name="Oval 5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718" name="Oval 6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5719" name="Oval 7"/>
            <p:cNvSpPr>
              <a:spLocks noChangeArrowheads="1"/>
            </p:cNvSpPr>
            <p:nvPr/>
          </p:nvSpPr>
          <p:spPr bwMode="auto">
            <a:xfrm>
              <a:off x="3814" y="2151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0" name="AutoShape 8"/>
            <p:cNvCxnSpPr>
              <a:cxnSpLocks noChangeShapeType="1"/>
              <a:endCxn id="755716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55721" name="Oval 9"/>
            <p:cNvSpPr>
              <a:spLocks noChangeArrowheads="1"/>
            </p:cNvSpPr>
            <p:nvPr/>
          </p:nvSpPr>
          <p:spPr bwMode="auto">
            <a:xfrm>
              <a:off x="1199" y="133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2" name="Oval 10"/>
            <p:cNvSpPr>
              <a:spLocks noChangeArrowheads="1"/>
            </p:cNvSpPr>
            <p:nvPr/>
          </p:nvSpPr>
          <p:spPr bwMode="auto">
            <a:xfrm>
              <a:off x="2607" y="2151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3" name="Oval 11"/>
            <p:cNvSpPr>
              <a:spLocks noChangeArrowheads="1"/>
            </p:cNvSpPr>
            <p:nvPr/>
          </p:nvSpPr>
          <p:spPr bwMode="auto">
            <a:xfrm>
              <a:off x="528" y="222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4" name="Oval 12"/>
            <p:cNvSpPr>
              <a:spLocks noChangeArrowheads="1"/>
            </p:cNvSpPr>
            <p:nvPr/>
          </p:nvSpPr>
          <p:spPr bwMode="auto">
            <a:xfrm>
              <a:off x="1333" y="3116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5" name="AutoShape 13"/>
            <p:cNvCxnSpPr>
              <a:cxnSpLocks noChangeShapeType="1"/>
              <a:stCxn id="755724" idx="7"/>
              <a:endCxn id="755722" idx="3"/>
            </p:cNvCxnSpPr>
            <p:nvPr/>
          </p:nvCxnSpPr>
          <p:spPr bwMode="auto">
            <a:xfrm flipV="1">
              <a:off x="1447" y="2278"/>
              <a:ext cx="1179" cy="8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6" name="AutoShape 14"/>
            <p:cNvCxnSpPr>
              <a:cxnSpLocks noChangeShapeType="1"/>
              <a:stCxn id="755723" idx="7"/>
              <a:endCxn id="755721" idx="3"/>
            </p:cNvCxnSpPr>
            <p:nvPr/>
          </p:nvCxnSpPr>
          <p:spPr bwMode="auto">
            <a:xfrm flipV="1">
              <a:off x="643" y="1462"/>
              <a:ext cx="575" cy="7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7" name="AutoShape 15"/>
            <p:cNvCxnSpPr>
              <a:cxnSpLocks noChangeShapeType="1"/>
              <a:stCxn id="755723" idx="5"/>
              <a:endCxn id="755724" idx="2"/>
            </p:cNvCxnSpPr>
            <p:nvPr/>
          </p:nvCxnSpPr>
          <p:spPr bwMode="auto">
            <a:xfrm>
              <a:off x="643" y="2352"/>
              <a:ext cx="690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8" name="AutoShape 16"/>
            <p:cNvCxnSpPr>
              <a:cxnSpLocks noChangeShapeType="1"/>
              <a:stCxn id="755721" idx="5"/>
              <a:endCxn id="755722" idx="1"/>
            </p:cNvCxnSpPr>
            <p:nvPr/>
          </p:nvCxnSpPr>
          <p:spPr bwMode="auto">
            <a:xfrm>
              <a:off x="1313" y="1462"/>
              <a:ext cx="1313" cy="7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557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</a:t>
            </a:r>
            <a:r>
              <a:rPr lang="en-US">
                <a:solidFill>
                  <a:srgbClr val="0033CC"/>
                </a:solidFill>
              </a:rPr>
              <a:t>Bridge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7200" y="26670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133600" y="4876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95400" y="1600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113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c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47013" y="43434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g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008813" y="838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f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637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26F1166A-2E23-4753-A427-94EF822619A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5776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776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75776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757770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757779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3455988" cy="8239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ce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ec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57791" name="Freeform 31"/>
          <p:cNvSpPr>
            <a:spLocks/>
          </p:cNvSpPr>
          <p:nvPr/>
        </p:nvSpPr>
        <p:spPr bwMode="auto">
          <a:xfrm>
            <a:off x="504825" y="698500"/>
            <a:ext cx="8413750" cy="4656138"/>
          </a:xfrm>
          <a:custGeom>
            <a:avLst/>
            <a:gdLst/>
            <a:ahLst/>
            <a:cxnLst>
              <a:cxn ang="0">
                <a:pos x="0" y="1354"/>
              </a:cxn>
              <a:cxn ang="0">
                <a:pos x="372" y="790"/>
              </a:cxn>
              <a:cxn ang="0">
                <a:pos x="570" y="586"/>
              </a:cxn>
              <a:cxn ang="0">
                <a:pos x="798" y="544"/>
              </a:cxn>
              <a:cxn ang="0">
                <a:pos x="1080" y="634"/>
              </a:cxn>
              <a:cxn ang="0">
                <a:pos x="1332" y="850"/>
              </a:cxn>
              <a:cxn ang="0">
                <a:pos x="1602" y="1042"/>
              </a:cxn>
              <a:cxn ang="0">
                <a:pos x="1884" y="1162"/>
              </a:cxn>
              <a:cxn ang="0">
                <a:pos x="2106" y="1276"/>
              </a:cxn>
              <a:cxn ang="0">
                <a:pos x="2406" y="1318"/>
              </a:cxn>
              <a:cxn ang="0">
                <a:pos x="2682" y="1336"/>
              </a:cxn>
              <a:cxn ang="0">
                <a:pos x="3006" y="1324"/>
              </a:cxn>
              <a:cxn ang="0">
                <a:pos x="3330" y="1270"/>
              </a:cxn>
              <a:cxn ang="0">
                <a:pos x="3624" y="1084"/>
              </a:cxn>
              <a:cxn ang="0">
                <a:pos x="3738" y="754"/>
              </a:cxn>
              <a:cxn ang="0">
                <a:pos x="3942" y="382"/>
              </a:cxn>
              <a:cxn ang="0">
                <a:pos x="4128" y="58"/>
              </a:cxn>
              <a:cxn ang="0">
                <a:pos x="4470" y="34"/>
              </a:cxn>
              <a:cxn ang="0">
                <a:pos x="4644" y="130"/>
              </a:cxn>
              <a:cxn ang="0">
                <a:pos x="4824" y="460"/>
              </a:cxn>
              <a:cxn ang="0">
                <a:pos x="5202" y="1852"/>
              </a:cxn>
              <a:cxn ang="0">
                <a:pos x="5298" y="2578"/>
              </a:cxn>
              <a:cxn ang="0">
                <a:pos x="5214" y="2848"/>
              </a:cxn>
              <a:cxn ang="0">
                <a:pos x="4926" y="2908"/>
              </a:cxn>
              <a:cxn ang="0">
                <a:pos x="4452" y="2698"/>
              </a:cxn>
              <a:cxn ang="0">
                <a:pos x="4176" y="2464"/>
              </a:cxn>
              <a:cxn ang="0">
                <a:pos x="3768" y="2170"/>
              </a:cxn>
              <a:cxn ang="0">
                <a:pos x="3570" y="2068"/>
              </a:cxn>
              <a:cxn ang="0">
                <a:pos x="3252" y="2050"/>
              </a:cxn>
              <a:cxn ang="0">
                <a:pos x="2664" y="2068"/>
              </a:cxn>
              <a:cxn ang="0">
                <a:pos x="2448" y="2050"/>
              </a:cxn>
              <a:cxn ang="0">
                <a:pos x="2250" y="2248"/>
              </a:cxn>
              <a:cxn ang="0">
                <a:pos x="2010" y="2458"/>
              </a:cxn>
            </a:cxnLst>
            <a:rect l="0" t="0" r="r" b="b"/>
            <a:pathLst>
              <a:path w="5300" h="2933">
                <a:moveTo>
                  <a:pt x="0" y="1354"/>
                </a:moveTo>
                <a:cubicBezTo>
                  <a:pt x="138" y="1136"/>
                  <a:pt x="277" y="918"/>
                  <a:pt x="372" y="790"/>
                </a:cubicBezTo>
                <a:cubicBezTo>
                  <a:pt x="467" y="662"/>
                  <a:pt x="499" y="627"/>
                  <a:pt x="570" y="586"/>
                </a:cubicBezTo>
                <a:cubicBezTo>
                  <a:pt x="641" y="545"/>
                  <a:pt x="713" y="536"/>
                  <a:pt x="798" y="544"/>
                </a:cubicBezTo>
                <a:cubicBezTo>
                  <a:pt x="883" y="552"/>
                  <a:pt x="991" y="583"/>
                  <a:pt x="1080" y="634"/>
                </a:cubicBezTo>
                <a:cubicBezTo>
                  <a:pt x="1169" y="685"/>
                  <a:pt x="1245" y="782"/>
                  <a:pt x="1332" y="850"/>
                </a:cubicBezTo>
                <a:cubicBezTo>
                  <a:pt x="1419" y="918"/>
                  <a:pt x="1510" y="990"/>
                  <a:pt x="1602" y="1042"/>
                </a:cubicBezTo>
                <a:cubicBezTo>
                  <a:pt x="1694" y="1094"/>
                  <a:pt x="1800" y="1123"/>
                  <a:pt x="1884" y="1162"/>
                </a:cubicBezTo>
                <a:cubicBezTo>
                  <a:pt x="1968" y="1201"/>
                  <a:pt x="2019" y="1250"/>
                  <a:pt x="2106" y="1276"/>
                </a:cubicBezTo>
                <a:cubicBezTo>
                  <a:pt x="2193" y="1302"/>
                  <a:pt x="2310" y="1308"/>
                  <a:pt x="2406" y="1318"/>
                </a:cubicBezTo>
                <a:cubicBezTo>
                  <a:pt x="2502" y="1328"/>
                  <a:pt x="2582" y="1335"/>
                  <a:pt x="2682" y="1336"/>
                </a:cubicBezTo>
                <a:cubicBezTo>
                  <a:pt x="2782" y="1337"/>
                  <a:pt x="2898" y="1335"/>
                  <a:pt x="3006" y="1324"/>
                </a:cubicBezTo>
                <a:cubicBezTo>
                  <a:pt x="3114" y="1313"/>
                  <a:pt x="3227" y="1310"/>
                  <a:pt x="3330" y="1270"/>
                </a:cubicBezTo>
                <a:cubicBezTo>
                  <a:pt x="3433" y="1230"/>
                  <a:pt x="3556" y="1170"/>
                  <a:pt x="3624" y="1084"/>
                </a:cubicBezTo>
                <a:cubicBezTo>
                  <a:pt x="3692" y="998"/>
                  <a:pt x="3685" y="871"/>
                  <a:pt x="3738" y="754"/>
                </a:cubicBezTo>
                <a:cubicBezTo>
                  <a:pt x="3791" y="637"/>
                  <a:pt x="3877" y="498"/>
                  <a:pt x="3942" y="382"/>
                </a:cubicBezTo>
                <a:cubicBezTo>
                  <a:pt x="4007" y="266"/>
                  <a:pt x="4040" y="116"/>
                  <a:pt x="4128" y="58"/>
                </a:cubicBezTo>
                <a:cubicBezTo>
                  <a:pt x="4216" y="0"/>
                  <a:pt x="4384" y="22"/>
                  <a:pt x="4470" y="34"/>
                </a:cubicBezTo>
                <a:cubicBezTo>
                  <a:pt x="4556" y="46"/>
                  <a:pt x="4585" y="59"/>
                  <a:pt x="4644" y="130"/>
                </a:cubicBezTo>
                <a:cubicBezTo>
                  <a:pt x="4703" y="201"/>
                  <a:pt x="4731" y="173"/>
                  <a:pt x="4824" y="460"/>
                </a:cubicBezTo>
                <a:cubicBezTo>
                  <a:pt x="4917" y="747"/>
                  <a:pt x="5123" y="1499"/>
                  <a:pt x="5202" y="1852"/>
                </a:cubicBezTo>
                <a:cubicBezTo>
                  <a:pt x="5281" y="2205"/>
                  <a:pt x="5296" y="2412"/>
                  <a:pt x="5298" y="2578"/>
                </a:cubicBezTo>
                <a:cubicBezTo>
                  <a:pt x="5300" y="2744"/>
                  <a:pt x="5276" y="2793"/>
                  <a:pt x="5214" y="2848"/>
                </a:cubicBezTo>
                <a:cubicBezTo>
                  <a:pt x="5152" y="2903"/>
                  <a:pt x="5053" y="2933"/>
                  <a:pt x="4926" y="2908"/>
                </a:cubicBezTo>
                <a:cubicBezTo>
                  <a:pt x="4799" y="2883"/>
                  <a:pt x="4577" y="2772"/>
                  <a:pt x="4452" y="2698"/>
                </a:cubicBezTo>
                <a:cubicBezTo>
                  <a:pt x="4327" y="2624"/>
                  <a:pt x="4290" y="2552"/>
                  <a:pt x="4176" y="2464"/>
                </a:cubicBezTo>
                <a:cubicBezTo>
                  <a:pt x="4062" y="2376"/>
                  <a:pt x="3869" y="2236"/>
                  <a:pt x="3768" y="2170"/>
                </a:cubicBezTo>
                <a:cubicBezTo>
                  <a:pt x="3667" y="2104"/>
                  <a:pt x="3656" y="2088"/>
                  <a:pt x="3570" y="2068"/>
                </a:cubicBezTo>
                <a:cubicBezTo>
                  <a:pt x="3484" y="2048"/>
                  <a:pt x="3403" y="2050"/>
                  <a:pt x="3252" y="2050"/>
                </a:cubicBezTo>
                <a:cubicBezTo>
                  <a:pt x="3101" y="2050"/>
                  <a:pt x="2798" y="2068"/>
                  <a:pt x="2664" y="2068"/>
                </a:cubicBezTo>
                <a:cubicBezTo>
                  <a:pt x="2530" y="2068"/>
                  <a:pt x="2517" y="2020"/>
                  <a:pt x="2448" y="2050"/>
                </a:cubicBezTo>
                <a:cubicBezTo>
                  <a:pt x="2379" y="2080"/>
                  <a:pt x="2323" y="2180"/>
                  <a:pt x="2250" y="2248"/>
                </a:cubicBezTo>
                <a:cubicBezTo>
                  <a:pt x="2177" y="2316"/>
                  <a:pt x="2050" y="2423"/>
                  <a:pt x="2010" y="2458"/>
                </a:cubicBezTo>
              </a:path>
            </a:pathLst>
          </a:custGeom>
          <a:noFill/>
          <a:ln w="38100" cap="flat" cmpd="sng">
            <a:solidFill>
              <a:srgbClr val="FF33CC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7577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26F1166A-2E23-4753-A427-94EF822619A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151836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ce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71475" y="1466850"/>
            <a:ext cx="5610225" cy="1657350"/>
          </a:xfrm>
          <a:custGeom>
            <a:avLst/>
            <a:gdLst>
              <a:gd name="connsiteX0" fmla="*/ 0 w 5610225"/>
              <a:gd name="connsiteY0" fmla="*/ 1657350 h 1657350"/>
              <a:gd name="connsiteX1" fmla="*/ 19050 w 5610225"/>
              <a:gd name="connsiteY1" fmla="*/ 1628775 h 1657350"/>
              <a:gd name="connsiteX2" fmla="*/ 85725 w 5610225"/>
              <a:gd name="connsiteY2" fmla="*/ 1543050 h 1657350"/>
              <a:gd name="connsiteX3" fmla="*/ 104775 w 5610225"/>
              <a:gd name="connsiteY3" fmla="*/ 1495425 h 1657350"/>
              <a:gd name="connsiteX4" fmla="*/ 114300 w 5610225"/>
              <a:gd name="connsiteY4" fmla="*/ 1466850 h 1657350"/>
              <a:gd name="connsiteX5" fmla="*/ 133350 w 5610225"/>
              <a:gd name="connsiteY5" fmla="*/ 1428750 h 1657350"/>
              <a:gd name="connsiteX6" fmla="*/ 142875 w 5610225"/>
              <a:gd name="connsiteY6" fmla="*/ 1390650 h 1657350"/>
              <a:gd name="connsiteX7" fmla="*/ 180975 w 5610225"/>
              <a:gd name="connsiteY7" fmla="*/ 1323975 h 1657350"/>
              <a:gd name="connsiteX8" fmla="*/ 200025 w 5610225"/>
              <a:gd name="connsiteY8" fmla="*/ 1276350 h 1657350"/>
              <a:gd name="connsiteX9" fmla="*/ 209550 w 5610225"/>
              <a:gd name="connsiteY9" fmla="*/ 1247775 h 1657350"/>
              <a:gd name="connsiteX10" fmla="*/ 228600 w 5610225"/>
              <a:gd name="connsiteY10" fmla="*/ 1219200 h 1657350"/>
              <a:gd name="connsiteX11" fmla="*/ 238125 w 5610225"/>
              <a:gd name="connsiteY11" fmla="*/ 1190625 h 1657350"/>
              <a:gd name="connsiteX12" fmla="*/ 266700 w 5610225"/>
              <a:gd name="connsiteY12" fmla="*/ 1143000 h 1657350"/>
              <a:gd name="connsiteX13" fmla="*/ 285750 w 5610225"/>
              <a:gd name="connsiteY13" fmla="*/ 1104900 h 1657350"/>
              <a:gd name="connsiteX14" fmla="*/ 304800 w 5610225"/>
              <a:gd name="connsiteY14" fmla="*/ 1076325 h 1657350"/>
              <a:gd name="connsiteX15" fmla="*/ 314325 w 5610225"/>
              <a:gd name="connsiteY15" fmla="*/ 1047750 h 1657350"/>
              <a:gd name="connsiteX16" fmla="*/ 381000 w 5610225"/>
              <a:gd name="connsiteY16" fmla="*/ 952500 h 1657350"/>
              <a:gd name="connsiteX17" fmla="*/ 400050 w 5610225"/>
              <a:gd name="connsiteY17" fmla="*/ 923925 h 1657350"/>
              <a:gd name="connsiteX18" fmla="*/ 409575 w 5610225"/>
              <a:gd name="connsiteY18" fmla="*/ 895350 h 1657350"/>
              <a:gd name="connsiteX19" fmla="*/ 428625 w 5610225"/>
              <a:gd name="connsiteY19" fmla="*/ 857250 h 1657350"/>
              <a:gd name="connsiteX20" fmla="*/ 447675 w 5610225"/>
              <a:gd name="connsiteY20" fmla="*/ 809625 h 1657350"/>
              <a:gd name="connsiteX21" fmla="*/ 476250 w 5610225"/>
              <a:gd name="connsiteY21" fmla="*/ 771525 h 1657350"/>
              <a:gd name="connsiteX22" fmla="*/ 523875 w 5610225"/>
              <a:gd name="connsiteY22" fmla="*/ 666750 h 1657350"/>
              <a:gd name="connsiteX23" fmla="*/ 542925 w 5610225"/>
              <a:gd name="connsiteY23" fmla="*/ 628650 h 1657350"/>
              <a:gd name="connsiteX24" fmla="*/ 561975 w 5610225"/>
              <a:gd name="connsiteY24" fmla="*/ 600075 h 1657350"/>
              <a:gd name="connsiteX25" fmla="*/ 571500 w 5610225"/>
              <a:gd name="connsiteY25" fmla="*/ 571500 h 1657350"/>
              <a:gd name="connsiteX26" fmla="*/ 609600 w 5610225"/>
              <a:gd name="connsiteY26" fmla="*/ 514350 h 1657350"/>
              <a:gd name="connsiteX27" fmla="*/ 647700 w 5610225"/>
              <a:gd name="connsiteY27" fmla="*/ 447675 h 1657350"/>
              <a:gd name="connsiteX28" fmla="*/ 704850 w 5610225"/>
              <a:gd name="connsiteY28" fmla="*/ 352425 h 1657350"/>
              <a:gd name="connsiteX29" fmla="*/ 742950 w 5610225"/>
              <a:gd name="connsiteY29" fmla="*/ 295275 h 1657350"/>
              <a:gd name="connsiteX30" fmla="*/ 809625 w 5610225"/>
              <a:gd name="connsiteY30" fmla="*/ 190500 h 1657350"/>
              <a:gd name="connsiteX31" fmla="*/ 847725 w 5610225"/>
              <a:gd name="connsiteY31" fmla="*/ 161925 h 1657350"/>
              <a:gd name="connsiteX32" fmla="*/ 876300 w 5610225"/>
              <a:gd name="connsiteY32" fmla="*/ 133350 h 1657350"/>
              <a:gd name="connsiteX33" fmla="*/ 914400 w 5610225"/>
              <a:gd name="connsiteY33" fmla="*/ 104775 h 1657350"/>
              <a:gd name="connsiteX34" fmla="*/ 1000125 w 5610225"/>
              <a:gd name="connsiteY34" fmla="*/ 38100 h 1657350"/>
              <a:gd name="connsiteX35" fmla="*/ 1143000 w 5610225"/>
              <a:gd name="connsiteY35" fmla="*/ 0 h 1657350"/>
              <a:gd name="connsiteX36" fmla="*/ 1295400 w 5610225"/>
              <a:gd name="connsiteY36" fmla="*/ 9525 h 1657350"/>
              <a:gd name="connsiteX37" fmla="*/ 1390650 w 5610225"/>
              <a:gd name="connsiteY37" fmla="*/ 19050 h 1657350"/>
              <a:gd name="connsiteX38" fmla="*/ 1571625 w 5610225"/>
              <a:gd name="connsiteY38" fmla="*/ 28575 h 1657350"/>
              <a:gd name="connsiteX39" fmla="*/ 1638300 w 5610225"/>
              <a:gd name="connsiteY39" fmla="*/ 47625 h 1657350"/>
              <a:gd name="connsiteX40" fmla="*/ 1771650 w 5610225"/>
              <a:gd name="connsiteY40" fmla="*/ 76200 h 1657350"/>
              <a:gd name="connsiteX41" fmla="*/ 1800225 w 5610225"/>
              <a:gd name="connsiteY41" fmla="*/ 85725 h 1657350"/>
              <a:gd name="connsiteX42" fmla="*/ 2000250 w 5610225"/>
              <a:gd name="connsiteY42" fmla="*/ 171450 h 1657350"/>
              <a:gd name="connsiteX43" fmla="*/ 2114550 w 5610225"/>
              <a:gd name="connsiteY43" fmla="*/ 209550 h 1657350"/>
              <a:gd name="connsiteX44" fmla="*/ 2200275 w 5610225"/>
              <a:gd name="connsiteY44" fmla="*/ 323850 h 1657350"/>
              <a:gd name="connsiteX45" fmla="*/ 2247900 w 5610225"/>
              <a:gd name="connsiteY45" fmla="*/ 400050 h 1657350"/>
              <a:gd name="connsiteX46" fmla="*/ 2266950 w 5610225"/>
              <a:gd name="connsiteY46" fmla="*/ 428625 h 1657350"/>
              <a:gd name="connsiteX47" fmla="*/ 2276475 w 5610225"/>
              <a:gd name="connsiteY47" fmla="*/ 457200 h 1657350"/>
              <a:gd name="connsiteX48" fmla="*/ 2314575 w 5610225"/>
              <a:gd name="connsiteY48" fmla="*/ 504825 h 1657350"/>
              <a:gd name="connsiteX49" fmla="*/ 2352675 w 5610225"/>
              <a:gd name="connsiteY49" fmla="*/ 571500 h 1657350"/>
              <a:gd name="connsiteX50" fmla="*/ 2438400 w 5610225"/>
              <a:gd name="connsiteY50" fmla="*/ 695325 h 1657350"/>
              <a:gd name="connsiteX51" fmla="*/ 2466975 w 5610225"/>
              <a:gd name="connsiteY51" fmla="*/ 723900 h 1657350"/>
              <a:gd name="connsiteX52" fmla="*/ 2571750 w 5610225"/>
              <a:gd name="connsiteY52" fmla="*/ 762000 h 1657350"/>
              <a:gd name="connsiteX53" fmla="*/ 2657475 w 5610225"/>
              <a:gd name="connsiteY53" fmla="*/ 828675 h 1657350"/>
              <a:gd name="connsiteX54" fmla="*/ 2876550 w 5610225"/>
              <a:gd name="connsiteY54" fmla="*/ 952500 h 1657350"/>
              <a:gd name="connsiteX55" fmla="*/ 2933700 w 5610225"/>
              <a:gd name="connsiteY55" fmla="*/ 971550 h 1657350"/>
              <a:gd name="connsiteX56" fmla="*/ 3076575 w 5610225"/>
              <a:gd name="connsiteY56" fmla="*/ 1009650 h 1657350"/>
              <a:gd name="connsiteX57" fmla="*/ 3257550 w 5610225"/>
              <a:gd name="connsiteY57" fmla="*/ 1143000 h 1657350"/>
              <a:gd name="connsiteX58" fmla="*/ 3295650 w 5610225"/>
              <a:gd name="connsiteY58" fmla="*/ 1171575 h 1657350"/>
              <a:gd name="connsiteX59" fmla="*/ 3362325 w 5610225"/>
              <a:gd name="connsiteY59" fmla="*/ 1228725 h 1657350"/>
              <a:gd name="connsiteX60" fmla="*/ 3409950 w 5610225"/>
              <a:gd name="connsiteY60" fmla="*/ 1238250 h 1657350"/>
              <a:gd name="connsiteX61" fmla="*/ 3476625 w 5610225"/>
              <a:gd name="connsiteY61" fmla="*/ 1266825 h 1657350"/>
              <a:gd name="connsiteX62" fmla="*/ 3514725 w 5610225"/>
              <a:gd name="connsiteY62" fmla="*/ 1276350 h 1657350"/>
              <a:gd name="connsiteX63" fmla="*/ 3581400 w 5610225"/>
              <a:gd name="connsiteY63" fmla="*/ 1295400 h 1657350"/>
              <a:gd name="connsiteX64" fmla="*/ 3609975 w 5610225"/>
              <a:gd name="connsiteY64" fmla="*/ 1314450 h 1657350"/>
              <a:gd name="connsiteX65" fmla="*/ 3676650 w 5610225"/>
              <a:gd name="connsiteY65" fmla="*/ 1333500 h 1657350"/>
              <a:gd name="connsiteX66" fmla="*/ 3705225 w 5610225"/>
              <a:gd name="connsiteY66" fmla="*/ 1343025 h 1657350"/>
              <a:gd name="connsiteX67" fmla="*/ 3781425 w 5610225"/>
              <a:gd name="connsiteY67" fmla="*/ 1352550 h 1657350"/>
              <a:gd name="connsiteX68" fmla="*/ 3867150 w 5610225"/>
              <a:gd name="connsiteY68" fmla="*/ 1371600 h 1657350"/>
              <a:gd name="connsiteX69" fmla="*/ 3962400 w 5610225"/>
              <a:gd name="connsiteY69" fmla="*/ 1390650 h 1657350"/>
              <a:gd name="connsiteX70" fmla="*/ 4200525 w 5610225"/>
              <a:gd name="connsiteY70" fmla="*/ 1400175 h 1657350"/>
              <a:gd name="connsiteX71" fmla="*/ 4362450 w 5610225"/>
              <a:gd name="connsiteY71" fmla="*/ 1400175 h 1657350"/>
              <a:gd name="connsiteX72" fmla="*/ 4400550 w 5610225"/>
              <a:gd name="connsiteY72" fmla="*/ 1390650 h 1657350"/>
              <a:gd name="connsiteX73" fmla="*/ 5314950 w 5610225"/>
              <a:gd name="connsiteY73" fmla="*/ 1390650 h 1657350"/>
              <a:gd name="connsiteX74" fmla="*/ 5419725 w 5610225"/>
              <a:gd name="connsiteY74" fmla="*/ 1371600 h 1657350"/>
              <a:gd name="connsiteX75" fmla="*/ 5534025 w 5610225"/>
              <a:gd name="connsiteY75" fmla="*/ 1362075 h 1657350"/>
              <a:gd name="connsiteX76" fmla="*/ 5610225 w 5610225"/>
              <a:gd name="connsiteY76" fmla="*/ 1343025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610225" h="1657350">
                <a:moveTo>
                  <a:pt x="0" y="1657350"/>
                </a:moveTo>
                <a:cubicBezTo>
                  <a:pt x="6350" y="1647825"/>
                  <a:pt x="11721" y="1637569"/>
                  <a:pt x="19050" y="1628775"/>
                </a:cubicBezTo>
                <a:cubicBezTo>
                  <a:pt x="50076" y="1591543"/>
                  <a:pt x="63503" y="1598605"/>
                  <a:pt x="85725" y="1543050"/>
                </a:cubicBezTo>
                <a:cubicBezTo>
                  <a:pt x="92075" y="1527175"/>
                  <a:pt x="98772" y="1511434"/>
                  <a:pt x="104775" y="1495425"/>
                </a:cubicBezTo>
                <a:cubicBezTo>
                  <a:pt x="108300" y="1486024"/>
                  <a:pt x="110345" y="1476078"/>
                  <a:pt x="114300" y="1466850"/>
                </a:cubicBezTo>
                <a:cubicBezTo>
                  <a:pt x="119893" y="1453799"/>
                  <a:pt x="128364" y="1442045"/>
                  <a:pt x="133350" y="1428750"/>
                </a:cubicBezTo>
                <a:cubicBezTo>
                  <a:pt x="137947" y="1416493"/>
                  <a:pt x="138278" y="1402907"/>
                  <a:pt x="142875" y="1390650"/>
                </a:cubicBezTo>
                <a:cubicBezTo>
                  <a:pt x="167923" y="1323854"/>
                  <a:pt x="153340" y="1379245"/>
                  <a:pt x="180975" y="1323975"/>
                </a:cubicBezTo>
                <a:cubicBezTo>
                  <a:pt x="188621" y="1308682"/>
                  <a:pt x="194022" y="1292359"/>
                  <a:pt x="200025" y="1276350"/>
                </a:cubicBezTo>
                <a:cubicBezTo>
                  <a:pt x="203550" y="1266949"/>
                  <a:pt x="205060" y="1256755"/>
                  <a:pt x="209550" y="1247775"/>
                </a:cubicBezTo>
                <a:cubicBezTo>
                  <a:pt x="214670" y="1237536"/>
                  <a:pt x="223480" y="1229439"/>
                  <a:pt x="228600" y="1219200"/>
                </a:cubicBezTo>
                <a:cubicBezTo>
                  <a:pt x="233090" y="1210220"/>
                  <a:pt x="233635" y="1199605"/>
                  <a:pt x="238125" y="1190625"/>
                </a:cubicBezTo>
                <a:cubicBezTo>
                  <a:pt x="246404" y="1174066"/>
                  <a:pt x="257709" y="1159184"/>
                  <a:pt x="266700" y="1143000"/>
                </a:cubicBezTo>
                <a:cubicBezTo>
                  <a:pt x="273596" y="1130588"/>
                  <a:pt x="278705" y="1117228"/>
                  <a:pt x="285750" y="1104900"/>
                </a:cubicBezTo>
                <a:cubicBezTo>
                  <a:pt x="291430" y="1094961"/>
                  <a:pt x="299680" y="1086564"/>
                  <a:pt x="304800" y="1076325"/>
                </a:cubicBezTo>
                <a:cubicBezTo>
                  <a:pt x="309290" y="1067345"/>
                  <a:pt x="309449" y="1056527"/>
                  <a:pt x="314325" y="1047750"/>
                </a:cubicBezTo>
                <a:cubicBezTo>
                  <a:pt x="336222" y="1008335"/>
                  <a:pt x="356028" y="987460"/>
                  <a:pt x="381000" y="952500"/>
                </a:cubicBezTo>
                <a:cubicBezTo>
                  <a:pt x="387654" y="943185"/>
                  <a:pt x="394930" y="934164"/>
                  <a:pt x="400050" y="923925"/>
                </a:cubicBezTo>
                <a:cubicBezTo>
                  <a:pt x="404540" y="914945"/>
                  <a:pt x="405620" y="904578"/>
                  <a:pt x="409575" y="895350"/>
                </a:cubicBezTo>
                <a:cubicBezTo>
                  <a:pt x="415168" y="882299"/>
                  <a:pt x="422858" y="870225"/>
                  <a:pt x="428625" y="857250"/>
                </a:cubicBezTo>
                <a:cubicBezTo>
                  <a:pt x="435569" y="841626"/>
                  <a:pt x="439372" y="824571"/>
                  <a:pt x="447675" y="809625"/>
                </a:cubicBezTo>
                <a:cubicBezTo>
                  <a:pt x="455385" y="795748"/>
                  <a:pt x="466725" y="784225"/>
                  <a:pt x="476250" y="771525"/>
                </a:cubicBezTo>
                <a:cubicBezTo>
                  <a:pt x="494755" y="716009"/>
                  <a:pt x="481285" y="751930"/>
                  <a:pt x="523875" y="666750"/>
                </a:cubicBezTo>
                <a:cubicBezTo>
                  <a:pt x="530225" y="654050"/>
                  <a:pt x="535049" y="640464"/>
                  <a:pt x="542925" y="628650"/>
                </a:cubicBezTo>
                <a:cubicBezTo>
                  <a:pt x="549275" y="619125"/>
                  <a:pt x="556855" y="610314"/>
                  <a:pt x="561975" y="600075"/>
                </a:cubicBezTo>
                <a:cubicBezTo>
                  <a:pt x="566465" y="591095"/>
                  <a:pt x="566624" y="580277"/>
                  <a:pt x="571500" y="571500"/>
                </a:cubicBezTo>
                <a:cubicBezTo>
                  <a:pt x="582619" y="551486"/>
                  <a:pt x="602360" y="536070"/>
                  <a:pt x="609600" y="514350"/>
                </a:cubicBezTo>
                <a:cubicBezTo>
                  <a:pt x="627512" y="460615"/>
                  <a:pt x="607778" y="509776"/>
                  <a:pt x="647700" y="447675"/>
                </a:cubicBezTo>
                <a:cubicBezTo>
                  <a:pt x="667722" y="416529"/>
                  <a:pt x="684311" y="383233"/>
                  <a:pt x="704850" y="352425"/>
                </a:cubicBezTo>
                <a:cubicBezTo>
                  <a:pt x="717550" y="333375"/>
                  <a:pt x="732711" y="315753"/>
                  <a:pt x="742950" y="295275"/>
                </a:cubicBezTo>
                <a:cubicBezTo>
                  <a:pt x="764773" y="251628"/>
                  <a:pt x="771907" y="232409"/>
                  <a:pt x="809625" y="190500"/>
                </a:cubicBezTo>
                <a:cubicBezTo>
                  <a:pt x="820245" y="178700"/>
                  <a:pt x="835672" y="172256"/>
                  <a:pt x="847725" y="161925"/>
                </a:cubicBezTo>
                <a:cubicBezTo>
                  <a:pt x="857952" y="153159"/>
                  <a:pt x="866073" y="142116"/>
                  <a:pt x="876300" y="133350"/>
                </a:cubicBezTo>
                <a:cubicBezTo>
                  <a:pt x="888353" y="123019"/>
                  <a:pt x="902347" y="115106"/>
                  <a:pt x="914400" y="104775"/>
                </a:cubicBezTo>
                <a:cubicBezTo>
                  <a:pt x="945779" y="77878"/>
                  <a:pt x="954517" y="53303"/>
                  <a:pt x="1000125" y="38100"/>
                </a:cubicBezTo>
                <a:cubicBezTo>
                  <a:pt x="1104172" y="3418"/>
                  <a:pt x="1056139" y="14477"/>
                  <a:pt x="1143000" y="0"/>
                </a:cubicBezTo>
                <a:lnTo>
                  <a:pt x="1295400" y="9525"/>
                </a:lnTo>
                <a:cubicBezTo>
                  <a:pt x="1327214" y="11972"/>
                  <a:pt x="1358817" y="16855"/>
                  <a:pt x="1390650" y="19050"/>
                </a:cubicBezTo>
                <a:cubicBezTo>
                  <a:pt x="1450915" y="23206"/>
                  <a:pt x="1511300" y="25400"/>
                  <a:pt x="1571625" y="28575"/>
                </a:cubicBezTo>
                <a:cubicBezTo>
                  <a:pt x="1593850" y="34925"/>
                  <a:pt x="1615800" y="42331"/>
                  <a:pt x="1638300" y="47625"/>
                </a:cubicBezTo>
                <a:cubicBezTo>
                  <a:pt x="1700263" y="62205"/>
                  <a:pt x="1720786" y="61667"/>
                  <a:pt x="1771650" y="76200"/>
                </a:cubicBezTo>
                <a:cubicBezTo>
                  <a:pt x="1781304" y="78958"/>
                  <a:pt x="1790957" y="81863"/>
                  <a:pt x="1800225" y="85725"/>
                </a:cubicBezTo>
                <a:cubicBezTo>
                  <a:pt x="1867185" y="113625"/>
                  <a:pt x="1931432" y="148511"/>
                  <a:pt x="2000250" y="171450"/>
                </a:cubicBezTo>
                <a:lnTo>
                  <a:pt x="2114550" y="209550"/>
                </a:lnTo>
                <a:cubicBezTo>
                  <a:pt x="2180083" y="275083"/>
                  <a:pt x="2103342" y="194606"/>
                  <a:pt x="2200275" y="323850"/>
                </a:cubicBezTo>
                <a:cubicBezTo>
                  <a:pt x="2254911" y="396698"/>
                  <a:pt x="2206061" y="326831"/>
                  <a:pt x="2247900" y="400050"/>
                </a:cubicBezTo>
                <a:cubicBezTo>
                  <a:pt x="2253580" y="409989"/>
                  <a:pt x="2261830" y="418386"/>
                  <a:pt x="2266950" y="428625"/>
                </a:cubicBezTo>
                <a:cubicBezTo>
                  <a:pt x="2271440" y="437605"/>
                  <a:pt x="2271154" y="448686"/>
                  <a:pt x="2276475" y="457200"/>
                </a:cubicBezTo>
                <a:cubicBezTo>
                  <a:pt x="2287250" y="474440"/>
                  <a:pt x="2303298" y="487909"/>
                  <a:pt x="2314575" y="504825"/>
                </a:cubicBezTo>
                <a:cubicBezTo>
                  <a:pt x="2328774" y="526124"/>
                  <a:pt x="2339108" y="549793"/>
                  <a:pt x="2352675" y="571500"/>
                </a:cubicBezTo>
                <a:cubicBezTo>
                  <a:pt x="2362489" y="587203"/>
                  <a:pt x="2415171" y="668224"/>
                  <a:pt x="2438400" y="695325"/>
                </a:cubicBezTo>
                <a:cubicBezTo>
                  <a:pt x="2447166" y="705552"/>
                  <a:pt x="2455149" y="717450"/>
                  <a:pt x="2466975" y="723900"/>
                </a:cubicBezTo>
                <a:cubicBezTo>
                  <a:pt x="2483789" y="733072"/>
                  <a:pt x="2542899" y="752383"/>
                  <a:pt x="2571750" y="762000"/>
                </a:cubicBezTo>
                <a:cubicBezTo>
                  <a:pt x="2640914" y="831164"/>
                  <a:pt x="2592022" y="792312"/>
                  <a:pt x="2657475" y="828675"/>
                </a:cubicBezTo>
                <a:cubicBezTo>
                  <a:pt x="2730802" y="869412"/>
                  <a:pt x="2796972" y="925974"/>
                  <a:pt x="2876550" y="952500"/>
                </a:cubicBezTo>
                <a:cubicBezTo>
                  <a:pt x="2895600" y="958850"/>
                  <a:pt x="2914508" y="965645"/>
                  <a:pt x="2933700" y="971550"/>
                </a:cubicBezTo>
                <a:cubicBezTo>
                  <a:pt x="2990559" y="989045"/>
                  <a:pt x="3017584" y="994902"/>
                  <a:pt x="3076575" y="1009650"/>
                </a:cubicBezTo>
                <a:cubicBezTo>
                  <a:pt x="3157673" y="1090748"/>
                  <a:pt x="3053175" y="989719"/>
                  <a:pt x="3257550" y="1143000"/>
                </a:cubicBezTo>
                <a:cubicBezTo>
                  <a:pt x="3270250" y="1152525"/>
                  <a:pt x="3283703" y="1161121"/>
                  <a:pt x="3295650" y="1171575"/>
                </a:cubicBezTo>
                <a:cubicBezTo>
                  <a:pt x="3313564" y="1187250"/>
                  <a:pt x="3336831" y="1219165"/>
                  <a:pt x="3362325" y="1228725"/>
                </a:cubicBezTo>
                <a:cubicBezTo>
                  <a:pt x="3377484" y="1234409"/>
                  <a:pt x="3394075" y="1235075"/>
                  <a:pt x="3409950" y="1238250"/>
                </a:cubicBezTo>
                <a:cubicBezTo>
                  <a:pt x="3432175" y="1247775"/>
                  <a:pt x="3453901" y="1258562"/>
                  <a:pt x="3476625" y="1266825"/>
                </a:cubicBezTo>
                <a:cubicBezTo>
                  <a:pt x="3488928" y="1271299"/>
                  <a:pt x="3502095" y="1272906"/>
                  <a:pt x="3514725" y="1276350"/>
                </a:cubicBezTo>
                <a:cubicBezTo>
                  <a:pt x="3537025" y="1282432"/>
                  <a:pt x="3559175" y="1289050"/>
                  <a:pt x="3581400" y="1295400"/>
                </a:cubicBezTo>
                <a:cubicBezTo>
                  <a:pt x="3590925" y="1301750"/>
                  <a:pt x="3599736" y="1309330"/>
                  <a:pt x="3609975" y="1314450"/>
                </a:cubicBezTo>
                <a:cubicBezTo>
                  <a:pt x="3625200" y="1322063"/>
                  <a:pt x="3662408" y="1329431"/>
                  <a:pt x="3676650" y="1333500"/>
                </a:cubicBezTo>
                <a:cubicBezTo>
                  <a:pt x="3686304" y="1336258"/>
                  <a:pt x="3695347" y="1341229"/>
                  <a:pt x="3705225" y="1343025"/>
                </a:cubicBezTo>
                <a:cubicBezTo>
                  <a:pt x="3730410" y="1347604"/>
                  <a:pt x="3756217" y="1348102"/>
                  <a:pt x="3781425" y="1352550"/>
                </a:cubicBezTo>
                <a:cubicBezTo>
                  <a:pt x="3810252" y="1357637"/>
                  <a:pt x="3838628" y="1365018"/>
                  <a:pt x="3867150" y="1371600"/>
                </a:cubicBezTo>
                <a:cubicBezTo>
                  <a:pt x="3901381" y="1379499"/>
                  <a:pt x="3925687" y="1388281"/>
                  <a:pt x="3962400" y="1390650"/>
                </a:cubicBezTo>
                <a:cubicBezTo>
                  <a:pt x="4041674" y="1395764"/>
                  <a:pt x="4121150" y="1397000"/>
                  <a:pt x="4200525" y="1400175"/>
                </a:cubicBezTo>
                <a:cubicBezTo>
                  <a:pt x="4278298" y="1374251"/>
                  <a:pt x="4188364" y="1400175"/>
                  <a:pt x="4362450" y="1400175"/>
                </a:cubicBezTo>
                <a:cubicBezTo>
                  <a:pt x="4375541" y="1400175"/>
                  <a:pt x="4387850" y="1393825"/>
                  <a:pt x="4400550" y="1390650"/>
                </a:cubicBezTo>
                <a:cubicBezTo>
                  <a:pt x="4822455" y="1398052"/>
                  <a:pt x="4930101" y="1407754"/>
                  <a:pt x="5314950" y="1390650"/>
                </a:cubicBezTo>
                <a:cubicBezTo>
                  <a:pt x="5339880" y="1389542"/>
                  <a:pt x="5393558" y="1375626"/>
                  <a:pt x="5419725" y="1371600"/>
                </a:cubicBezTo>
                <a:cubicBezTo>
                  <a:pt x="5491877" y="1360500"/>
                  <a:pt x="5478588" y="1362075"/>
                  <a:pt x="5534025" y="1362075"/>
                </a:cubicBezTo>
                <a:lnTo>
                  <a:pt x="5610225" y="13430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7229" y="5018157"/>
            <a:ext cx="1476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ec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7363" y="5018157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038850" y="904875"/>
            <a:ext cx="2927015" cy="3612421"/>
          </a:xfrm>
          <a:custGeom>
            <a:avLst/>
            <a:gdLst>
              <a:gd name="connsiteX0" fmla="*/ 0 w 2927015"/>
              <a:gd name="connsiteY0" fmla="*/ 1857375 h 3612421"/>
              <a:gd name="connsiteX1" fmla="*/ 57150 w 2927015"/>
              <a:gd name="connsiteY1" fmla="*/ 1819275 h 3612421"/>
              <a:gd name="connsiteX2" fmla="*/ 104775 w 2927015"/>
              <a:gd name="connsiteY2" fmla="*/ 1790700 h 3612421"/>
              <a:gd name="connsiteX3" fmla="*/ 142875 w 2927015"/>
              <a:gd name="connsiteY3" fmla="*/ 1752600 h 3612421"/>
              <a:gd name="connsiteX4" fmla="*/ 171450 w 2927015"/>
              <a:gd name="connsiteY4" fmla="*/ 1733550 h 3612421"/>
              <a:gd name="connsiteX5" fmla="*/ 200025 w 2927015"/>
              <a:gd name="connsiteY5" fmla="*/ 1704975 h 3612421"/>
              <a:gd name="connsiteX6" fmla="*/ 266700 w 2927015"/>
              <a:gd name="connsiteY6" fmla="*/ 1647825 h 3612421"/>
              <a:gd name="connsiteX7" fmla="*/ 285750 w 2927015"/>
              <a:gd name="connsiteY7" fmla="*/ 1609725 h 3612421"/>
              <a:gd name="connsiteX8" fmla="*/ 323850 w 2927015"/>
              <a:gd name="connsiteY8" fmla="*/ 1571625 h 3612421"/>
              <a:gd name="connsiteX9" fmla="*/ 400050 w 2927015"/>
              <a:gd name="connsiteY9" fmla="*/ 1476375 h 3612421"/>
              <a:gd name="connsiteX10" fmla="*/ 438150 w 2927015"/>
              <a:gd name="connsiteY10" fmla="*/ 1381125 h 3612421"/>
              <a:gd name="connsiteX11" fmla="*/ 457200 w 2927015"/>
              <a:gd name="connsiteY11" fmla="*/ 1343025 h 3612421"/>
              <a:gd name="connsiteX12" fmla="*/ 485775 w 2927015"/>
              <a:gd name="connsiteY12" fmla="*/ 1295400 h 3612421"/>
              <a:gd name="connsiteX13" fmla="*/ 504825 w 2927015"/>
              <a:gd name="connsiteY13" fmla="*/ 1238250 h 3612421"/>
              <a:gd name="connsiteX14" fmla="*/ 542925 w 2927015"/>
              <a:gd name="connsiteY14" fmla="*/ 1171575 h 3612421"/>
              <a:gd name="connsiteX15" fmla="*/ 552450 w 2927015"/>
              <a:gd name="connsiteY15" fmla="*/ 1133475 h 3612421"/>
              <a:gd name="connsiteX16" fmla="*/ 571500 w 2927015"/>
              <a:gd name="connsiteY16" fmla="*/ 1095375 h 3612421"/>
              <a:gd name="connsiteX17" fmla="*/ 581025 w 2927015"/>
              <a:gd name="connsiteY17" fmla="*/ 1066800 h 3612421"/>
              <a:gd name="connsiteX18" fmla="*/ 609600 w 2927015"/>
              <a:gd name="connsiteY18" fmla="*/ 1009650 h 3612421"/>
              <a:gd name="connsiteX19" fmla="*/ 619125 w 2927015"/>
              <a:gd name="connsiteY19" fmla="*/ 971550 h 3612421"/>
              <a:gd name="connsiteX20" fmla="*/ 628650 w 2927015"/>
              <a:gd name="connsiteY20" fmla="*/ 942975 h 3612421"/>
              <a:gd name="connsiteX21" fmla="*/ 676275 w 2927015"/>
              <a:gd name="connsiteY21" fmla="*/ 828675 h 3612421"/>
              <a:gd name="connsiteX22" fmla="*/ 714375 w 2927015"/>
              <a:gd name="connsiteY22" fmla="*/ 714375 h 3612421"/>
              <a:gd name="connsiteX23" fmla="*/ 752475 w 2927015"/>
              <a:gd name="connsiteY23" fmla="*/ 657225 h 3612421"/>
              <a:gd name="connsiteX24" fmla="*/ 762000 w 2927015"/>
              <a:gd name="connsiteY24" fmla="*/ 628650 h 3612421"/>
              <a:gd name="connsiteX25" fmla="*/ 790575 w 2927015"/>
              <a:gd name="connsiteY25" fmla="*/ 590550 h 3612421"/>
              <a:gd name="connsiteX26" fmla="*/ 847725 w 2927015"/>
              <a:gd name="connsiteY26" fmla="*/ 476250 h 3612421"/>
              <a:gd name="connsiteX27" fmla="*/ 904875 w 2927015"/>
              <a:gd name="connsiteY27" fmla="*/ 381000 h 3612421"/>
              <a:gd name="connsiteX28" fmla="*/ 962025 w 2927015"/>
              <a:gd name="connsiteY28" fmla="*/ 323850 h 3612421"/>
              <a:gd name="connsiteX29" fmla="*/ 990600 w 2927015"/>
              <a:gd name="connsiteY29" fmla="*/ 295275 h 3612421"/>
              <a:gd name="connsiteX30" fmla="*/ 1095375 w 2927015"/>
              <a:gd name="connsiteY30" fmla="*/ 180975 h 3612421"/>
              <a:gd name="connsiteX31" fmla="*/ 1133475 w 2927015"/>
              <a:gd name="connsiteY31" fmla="*/ 142875 h 3612421"/>
              <a:gd name="connsiteX32" fmla="*/ 1190625 w 2927015"/>
              <a:gd name="connsiteY32" fmla="*/ 114300 h 3612421"/>
              <a:gd name="connsiteX33" fmla="*/ 1257300 w 2927015"/>
              <a:gd name="connsiteY33" fmla="*/ 76200 h 3612421"/>
              <a:gd name="connsiteX34" fmla="*/ 1343025 w 2927015"/>
              <a:gd name="connsiteY34" fmla="*/ 38100 h 3612421"/>
              <a:gd name="connsiteX35" fmla="*/ 1381125 w 2927015"/>
              <a:gd name="connsiteY35" fmla="*/ 19050 h 3612421"/>
              <a:gd name="connsiteX36" fmla="*/ 1438275 w 2927015"/>
              <a:gd name="connsiteY36" fmla="*/ 0 h 3612421"/>
              <a:gd name="connsiteX37" fmla="*/ 1514475 w 2927015"/>
              <a:gd name="connsiteY37" fmla="*/ 19050 h 3612421"/>
              <a:gd name="connsiteX38" fmla="*/ 1562100 w 2927015"/>
              <a:gd name="connsiteY38" fmla="*/ 38100 h 3612421"/>
              <a:gd name="connsiteX39" fmla="*/ 1666875 w 2927015"/>
              <a:gd name="connsiteY39" fmla="*/ 66675 h 3612421"/>
              <a:gd name="connsiteX40" fmla="*/ 1695450 w 2927015"/>
              <a:gd name="connsiteY40" fmla="*/ 85725 h 3612421"/>
              <a:gd name="connsiteX41" fmla="*/ 1876425 w 2927015"/>
              <a:gd name="connsiteY41" fmla="*/ 180975 h 3612421"/>
              <a:gd name="connsiteX42" fmla="*/ 1971675 w 2927015"/>
              <a:gd name="connsiteY42" fmla="*/ 238125 h 3612421"/>
              <a:gd name="connsiteX43" fmla="*/ 2038350 w 2927015"/>
              <a:gd name="connsiteY43" fmla="*/ 276225 h 3612421"/>
              <a:gd name="connsiteX44" fmla="*/ 2085975 w 2927015"/>
              <a:gd name="connsiteY44" fmla="*/ 333375 h 3612421"/>
              <a:gd name="connsiteX45" fmla="*/ 2105025 w 2927015"/>
              <a:gd name="connsiteY45" fmla="*/ 409575 h 3612421"/>
              <a:gd name="connsiteX46" fmla="*/ 2114550 w 2927015"/>
              <a:gd name="connsiteY46" fmla="*/ 447675 h 3612421"/>
              <a:gd name="connsiteX47" fmla="*/ 2124075 w 2927015"/>
              <a:gd name="connsiteY47" fmla="*/ 495300 h 3612421"/>
              <a:gd name="connsiteX48" fmla="*/ 2143125 w 2927015"/>
              <a:gd name="connsiteY48" fmla="*/ 581025 h 3612421"/>
              <a:gd name="connsiteX49" fmla="*/ 2162175 w 2927015"/>
              <a:gd name="connsiteY49" fmla="*/ 752475 h 3612421"/>
              <a:gd name="connsiteX50" fmla="*/ 2181225 w 2927015"/>
              <a:gd name="connsiteY50" fmla="*/ 828675 h 3612421"/>
              <a:gd name="connsiteX51" fmla="*/ 2190750 w 2927015"/>
              <a:gd name="connsiteY51" fmla="*/ 857250 h 3612421"/>
              <a:gd name="connsiteX52" fmla="*/ 2228850 w 2927015"/>
              <a:gd name="connsiteY52" fmla="*/ 952500 h 3612421"/>
              <a:gd name="connsiteX53" fmla="*/ 2247900 w 2927015"/>
              <a:gd name="connsiteY53" fmla="*/ 1009650 h 3612421"/>
              <a:gd name="connsiteX54" fmla="*/ 2266950 w 2927015"/>
              <a:gd name="connsiteY54" fmla="*/ 1057275 h 3612421"/>
              <a:gd name="connsiteX55" fmla="*/ 2295525 w 2927015"/>
              <a:gd name="connsiteY55" fmla="*/ 1152525 h 3612421"/>
              <a:gd name="connsiteX56" fmla="*/ 2381250 w 2927015"/>
              <a:gd name="connsiteY56" fmla="*/ 1314450 h 3612421"/>
              <a:gd name="connsiteX57" fmla="*/ 2409825 w 2927015"/>
              <a:gd name="connsiteY57" fmla="*/ 1390650 h 3612421"/>
              <a:gd name="connsiteX58" fmla="*/ 2457450 w 2927015"/>
              <a:gd name="connsiteY58" fmla="*/ 1533525 h 3612421"/>
              <a:gd name="connsiteX59" fmla="*/ 2476500 w 2927015"/>
              <a:gd name="connsiteY59" fmla="*/ 1781175 h 3612421"/>
              <a:gd name="connsiteX60" fmla="*/ 2486025 w 2927015"/>
              <a:gd name="connsiteY60" fmla="*/ 1809750 h 3612421"/>
              <a:gd name="connsiteX61" fmla="*/ 2514600 w 2927015"/>
              <a:gd name="connsiteY61" fmla="*/ 1895475 h 3612421"/>
              <a:gd name="connsiteX62" fmla="*/ 2533650 w 2927015"/>
              <a:gd name="connsiteY62" fmla="*/ 2028825 h 3612421"/>
              <a:gd name="connsiteX63" fmla="*/ 2552700 w 2927015"/>
              <a:gd name="connsiteY63" fmla="*/ 2152650 h 3612421"/>
              <a:gd name="connsiteX64" fmla="*/ 2562225 w 2927015"/>
              <a:gd name="connsiteY64" fmla="*/ 2190750 h 3612421"/>
              <a:gd name="connsiteX65" fmla="*/ 2581275 w 2927015"/>
              <a:gd name="connsiteY65" fmla="*/ 2276475 h 3612421"/>
              <a:gd name="connsiteX66" fmla="*/ 2590800 w 2927015"/>
              <a:gd name="connsiteY66" fmla="*/ 2733675 h 3612421"/>
              <a:gd name="connsiteX67" fmla="*/ 2638425 w 2927015"/>
              <a:gd name="connsiteY67" fmla="*/ 2819400 h 3612421"/>
              <a:gd name="connsiteX68" fmla="*/ 2714625 w 2927015"/>
              <a:gd name="connsiteY68" fmla="*/ 2952750 h 3612421"/>
              <a:gd name="connsiteX69" fmla="*/ 2743200 w 2927015"/>
              <a:gd name="connsiteY69" fmla="*/ 2990850 h 3612421"/>
              <a:gd name="connsiteX70" fmla="*/ 2790825 w 2927015"/>
              <a:gd name="connsiteY70" fmla="*/ 3105150 h 3612421"/>
              <a:gd name="connsiteX71" fmla="*/ 2800350 w 2927015"/>
              <a:gd name="connsiteY71" fmla="*/ 3152775 h 3612421"/>
              <a:gd name="connsiteX72" fmla="*/ 2809875 w 2927015"/>
              <a:gd name="connsiteY72" fmla="*/ 3305175 h 3612421"/>
              <a:gd name="connsiteX73" fmla="*/ 2895600 w 2927015"/>
              <a:gd name="connsiteY73" fmla="*/ 3381375 h 3612421"/>
              <a:gd name="connsiteX74" fmla="*/ 2905125 w 2927015"/>
              <a:gd name="connsiteY74" fmla="*/ 3495675 h 3612421"/>
              <a:gd name="connsiteX75" fmla="*/ 2924175 w 2927015"/>
              <a:gd name="connsiteY75" fmla="*/ 3552825 h 361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927015" h="3612421">
                <a:moveTo>
                  <a:pt x="0" y="1857375"/>
                </a:moveTo>
                <a:cubicBezTo>
                  <a:pt x="57308" y="1838272"/>
                  <a:pt x="71" y="1862084"/>
                  <a:pt x="57150" y="1819275"/>
                </a:cubicBezTo>
                <a:cubicBezTo>
                  <a:pt x="71961" y="1808167"/>
                  <a:pt x="90162" y="1802066"/>
                  <a:pt x="104775" y="1790700"/>
                </a:cubicBezTo>
                <a:cubicBezTo>
                  <a:pt x="118952" y="1779673"/>
                  <a:pt x="129238" y="1764289"/>
                  <a:pt x="142875" y="1752600"/>
                </a:cubicBezTo>
                <a:cubicBezTo>
                  <a:pt x="151567" y="1745150"/>
                  <a:pt x="162656" y="1740879"/>
                  <a:pt x="171450" y="1733550"/>
                </a:cubicBezTo>
                <a:cubicBezTo>
                  <a:pt x="181798" y="1724926"/>
                  <a:pt x="190013" y="1713986"/>
                  <a:pt x="200025" y="1704975"/>
                </a:cubicBezTo>
                <a:cubicBezTo>
                  <a:pt x="221783" y="1685393"/>
                  <a:pt x="244475" y="1666875"/>
                  <a:pt x="266700" y="1647825"/>
                </a:cubicBezTo>
                <a:cubicBezTo>
                  <a:pt x="273050" y="1635125"/>
                  <a:pt x="277231" y="1621084"/>
                  <a:pt x="285750" y="1609725"/>
                </a:cubicBezTo>
                <a:cubicBezTo>
                  <a:pt x="296526" y="1595357"/>
                  <a:pt x="311835" y="1584975"/>
                  <a:pt x="323850" y="1571625"/>
                </a:cubicBezTo>
                <a:cubicBezTo>
                  <a:pt x="324952" y="1570401"/>
                  <a:pt x="392886" y="1490703"/>
                  <a:pt x="400050" y="1476375"/>
                </a:cubicBezTo>
                <a:cubicBezTo>
                  <a:pt x="415343" y="1445789"/>
                  <a:pt x="422857" y="1411711"/>
                  <a:pt x="438150" y="1381125"/>
                </a:cubicBezTo>
                <a:cubicBezTo>
                  <a:pt x="444500" y="1368425"/>
                  <a:pt x="450304" y="1355437"/>
                  <a:pt x="457200" y="1343025"/>
                </a:cubicBezTo>
                <a:cubicBezTo>
                  <a:pt x="466191" y="1326841"/>
                  <a:pt x="478114" y="1312254"/>
                  <a:pt x="485775" y="1295400"/>
                </a:cubicBezTo>
                <a:cubicBezTo>
                  <a:pt x="494084" y="1277119"/>
                  <a:pt x="496670" y="1256600"/>
                  <a:pt x="504825" y="1238250"/>
                </a:cubicBezTo>
                <a:cubicBezTo>
                  <a:pt x="549041" y="1138765"/>
                  <a:pt x="497311" y="1293213"/>
                  <a:pt x="542925" y="1171575"/>
                </a:cubicBezTo>
                <a:cubicBezTo>
                  <a:pt x="547522" y="1159318"/>
                  <a:pt x="547853" y="1145732"/>
                  <a:pt x="552450" y="1133475"/>
                </a:cubicBezTo>
                <a:cubicBezTo>
                  <a:pt x="557436" y="1120180"/>
                  <a:pt x="565907" y="1108426"/>
                  <a:pt x="571500" y="1095375"/>
                </a:cubicBezTo>
                <a:cubicBezTo>
                  <a:pt x="575455" y="1086147"/>
                  <a:pt x="576947" y="1075975"/>
                  <a:pt x="581025" y="1066800"/>
                </a:cubicBezTo>
                <a:cubicBezTo>
                  <a:pt x="589675" y="1047337"/>
                  <a:pt x="601690" y="1029425"/>
                  <a:pt x="609600" y="1009650"/>
                </a:cubicBezTo>
                <a:cubicBezTo>
                  <a:pt x="614462" y="997495"/>
                  <a:pt x="615529" y="984137"/>
                  <a:pt x="619125" y="971550"/>
                </a:cubicBezTo>
                <a:cubicBezTo>
                  <a:pt x="621883" y="961896"/>
                  <a:pt x="624921" y="952297"/>
                  <a:pt x="628650" y="942975"/>
                </a:cubicBezTo>
                <a:cubicBezTo>
                  <a:pt x="643979" y="904652"/>
                  <a:pt x="664936" y="868362"/>
                  <a:pt x="676275" y="828675"/>
                </a:cubicBezTo>
                <a:cubicBezTo>
                  <a:pt x="685079" y="797862"/>
                  <a:pt x="697794" y="744773"/>
                  <a:pt x="714375" y="714375"/>
                </a:cubicBezTo>
                <a:cubicBezTo>
                  <a:pt x="725338" y="694275"/>
                  <a:pt x="745235" y="678945"/>
                  <a:pt x="752475" y="657225"/>
                </a:cubicBezTo>
                <a:cubicBezTo>
                  <a:pt x="755650" y="647700"/>
                  <a:pt x="757019" y="637367"/>
                  <a:pt x="762000" y="628650"/>
                </a:cubicBezTo>
                <a:cubicBezTo>
                  <a:pt x="769876" y="614867"/>
                  <a:pt x="782792" y="604386"/>
                  <a:pt x="790575" y="590550"/>
                </a:cubicBezTo>
                <a:cubicBezTo>
                  <a:pt x="811459" y="553423"/>
                  <a:pt x="828675" y="514350"/>
                  <a:pt x="847725" y="476250"/>
                </a:cubicBezTo>
                <a:cubicBezTo>
                  <a:pt x="862757" y="446185"/>
                  <a:pt x="881887" y="403988"/>
                  <a:pt x="904875" y="381000"/>
                </a:cubicBezTo>
                <a:lnTo>
                  <a:pt x="962025" y="323850"/>
                </a:lnTo>
                <a:cubicBezTo>
                  <a:pt x="971550" y="314325"/>
                  <a:pt x="982330" y="305908"/>
                  <a:pt x="990600" y="295275"/>
                </a:cubicBezTo>
                <a:cubicBezTo>
                  <a:pt x="1113563" y="137180"/>
                  <a:pt x="1007905" y="257511"/>
                  <a:pt x="1095375" y="180975"/>
                </a:cubicBezTo>
                <a:cubicBezTo>
                  <a:pt x="1108892" y="169148"/>
                  <a:pt x="1118761" y="153175"/>
                  <a:pt x="1133475" y="142875"/>
                </a:cubicBezTo>
                <a:cubicBezTo>
                  <a:pt x="1150923" y="130661"/>
                  <a:pt x="1171872" y="124398"/>
                  <a:pt x="1190625" y="114300"/>
                </a:cubicBezTo>
                <a:cubicBezTo>
                  <a:pt x="1213163" y="102164"/>
                  <a:pt x="1234405" y="87648"/>
                  <a:pt x="1257300" y="76200"/>
                </a:cubicBezTo>
                <a:cubicBezTo>
                  <a:pt x="1285269" y="62216"/>
                  <a:pt x="1314633" y="51204"/>
                  <a:pt x="1343025" y="38100"/>
                </a:cubicBezTo>
                <a:cubicBezTo>
                  <a:pt x="1355917" y="32150"/>
                  <a:pt x="1367942" y="24323"/>
                  <a:pt x="1381125" y="19050"/>
                </a:cubicBezTo>
                <a:cubicBezTo>
                  <a:pt x="1399769" y="11592"/>
                  <a:pt x="1438275" y="0"/>
                  <a:pt x="1438275" y="0"/>
                </a:cubicBezTo>
                <a:cubicBezTo>
                  <a:pt x="1478878" y="8121"/>
                  <a:pt x="1481002" y="6498"/>
                  <a:pt x="1514475" y="19050"/>
                </a:cubicBezTo>
                <a:cubicBezTo>
                  <a:pt x="1530484" y="25053"/>
                  <a:pt x="1545723" y="33187"/>
                  <a:pt x="1562100" y="38100"/>
                </a:cubicBezTo>
                <a:cubicBezTo>
                  <a:pt x="1631051" y="58785"/>
                  <a:pt x="1592338" y="33548"/>
                  <a:pt x="1666875" y="66675"/>
                </a:cubicBezTo>
                <a:cubicBezTo>
                  <a:pt x="1677336" y="71324"/>
                  <a:pt x="1685400" y="80243"/>
                  <a:pt x="1695450" y="85725"/>
                </a:cubicBezTo>
                <a:cubicBezTo>
                  <a:pt x="1755296" y="118368"/>
                  <a:pt x="1815986" y="149442"/>
                  <a:pt x="1876425" y="180975"/>
                </a:cubicBezTo>
                <a:cubicBezTo>
                  <a:pt x="1972023" y="230852"/>
                  <a:pt x="1843018" y="158951"/>
                  <a:pt x="1971675" y="238125"/>
                </a:cubicBezTo>
                <a:cubicBezTo>
                  <a:pt x="1993475" y="251541"/>
                  <a:pt x="2017380" y="261546"/>
                  <a:pt x="2038350" y="276225"/>
                </a:cubicBezTo>
                <a:cubicBezTo>
                  <a:pt x="2054554" y="287568"/>
                  <a:pt x="2076845" y="315116"/>
                  <a:pt x="2085975" y="333375"/>
                </a:cubicBezTo>
                <a:cubicBezTo>
                  <a:pt x="2096187" y="353800"/>
                  <a:pt x="2100678" y="390012"/>
                  <a:pt x="2105025" y="409575"/>
                </a:cubicBezTo>
                <a:cubicBezTo>
                  <a:pt x="2107865" y="422354"/>
                  <a:pt x="2111710" y="434896"/>
                  <a:pt x="2114550" y="447675"/>
                </a:cubicBezTo>
                <a:cubicBezTo>
                  <a:pt x="2118062" y="463479"/>
                  <a:pt x="2120563" y="479496"/>
                  <a:pt x="2124075" y="495300"/>
                </a:cubicBezTo>
                <a:cubicBezTo>
                  <a:pt x="2131416" y="528336"/>
                  <a:pt x="2138589" y="546249"/>
                  <a:pt x="2143125" y="581025"/>
                </a:cubicBezTo>
                <a:cubicBezTo>
                  <a:pt x="2150562" y="638044"/>
                  <a:pt x="2143991" y="697924"/>
                  <a:pt x="2162175" y="752475"/>
                </a:cubicBezTo>
                <a:cubicBezTo>
                  <a:pt x="2183948" y="817794"/>
                  <a:pt x="2158237" y="736723"/>
                  <a:pt x="2181225" y="828675"/>
                </a:cubicBezTo>
                <a:cubicBezTo>
                  <a:pt x="2183660" y="838415"/>
                  <a:pt x="2187146" y="847879"/>
                  <a:pt x="2190750" y="857250"/>
                </a:cubicBezTo>
                <a:cubicBezTo>
                  <a:pt x="2203026" y="889166"/>
                  <a:pt x="2216843" y="920481"/>
                  <a:pt x="2228850" y="952500"/>
                </a:cubicBezTo>
                <a:cubicBezTo>
                  <a:pt x="2235901" y="971302"/>
                  <a:pt x="2241038" y="990779"/>
                  <a:pt x="2247900" y="1009650"/>
                </a:cubicBezTo>
                <a:cubicBezTo>
                  <a:pt x="2253743" y="1025718"/>
                  <a:pt x="2261543" y="1041055"/>
                  <a:pt x="2266950" y="1057275"/>
                </a:cubicBezTo>
                <a:cubicBezTo>
                  <a:pt x="2277432" y="1088722"/>
                  <a:pt x="2282062" y="1122234"/>
                  <a:pt x="2295525" y="1152525"/>
                </a:cubicBezTo>
                <a:cubicBezTo>
                  <a:pt x="2320329" y="1208334"/>
                  <a:pt x="2354822" y="1259392"/>
                  <a:pt x="2381250" y="1314450"/>
                </a:cubicBezTo>
                <a:cubicBezTo>
                  <a:pt x="2392989" y="1338906"/>
                  <a:pt x="2400913" y="1365028"/>
                  <a:pt x="2409825" y="1390650"/>
                </a:cubicBezTo>
                <a:cubicBezTo>
                  <a:pt x="2426317" y="1438065"/>
                  <a:pt x="2457450" y="1533525"/>
                  <a:pt x="2457450" y="1533525"/>
                </a:cubicBezTo>
                <a:cubicBezTo>
                  <a:pt x="2459885" y="1570050"/>
                  <a:pt x="2469577" y="1732713"/>
                  <a:pt x="2476500" y="1781175"/>
                </a:cubicBezTo>
                <a:cubicBezTo>
                  <a:pt x="2477920" y="1791114"/>
                  <a:pt x="2483267" y="1800096"/>
                  <a:pt x="2486025" y="1809750"/>
                </a:cubicBezTo>
                <a:cubicBezTo>
                  <a:pt x="2506533" y="1881527"/>
                  <a:pt x="2481760" y="1813375"/>
                  <a:pt x="2514600" y="1895475"/>
                </a:cubicBezTo>
                <a:lnTo>
                  <a:pt x="2533650" y="2028825"/>
                </a:lnTo>
                <a:cubicBezTo>
                  <a:pt x="2538225" y="2060848"/>
                  <a:pt x="2546092" y="2119610"/>
                  <a:pt x="2552700" y="2152650"/>
                </a:cubicBezTo>
                <a:cubicBezTo>
                  <a:pt x="2555267" y="2165487"/>
                  <a:pt x="2559385" y="2177971"/>
                  <a:pt x="2562225" y="2190750"/>
                </a:cubicBezTo>
                <a:cubicBezTo>
                  <a:pt x="2586410" y="2299581"/>
                  <a:pt x="2558046" y="2183557"/>
                  <a:pt x="2581275" y="2276475"/>
                </a:cubicBezTo>
                <a:cubicBezTo>
                  <a:pt x="2584450" y="2428875"/>
                  <a:pt x="2574843" y="2582079"/>
                  <a:pt x="2590800" y="2733675"/>
                </a:cubicBezTo>
                <a:cubicBezTo>
                  <a:pt x="2594222" y="2766184"/>
                  <a:pt x="2622927" y="2790619"/>
                  <a:pt x="2638425" y="2819400"/>
                </a:cubicBezTo>
                <a:cubicBezTo>
                  <a:pt x="2668016" y="2874355"/>
                  <a:pt x="2665862" y="2887733"/>
                  <a:pt x="2714625" y="2952750"/>
                </a:cubicBezTo>
                <a:cubicBezTo>
                  <a:pt x="2724150" y="2965450"/>
                  <a:pt x="2734786" y="2977388"/>
                  <a:pt x="2743200" y="2990850"/>
                </a:cubicBezTo>
                <a:cubicBezTo>
                  <a:pt x="2760612" y="3018709"/>
                  <a:pt x="2783571" y="3081575"/>
                  <a:pt x="2790825" y="3105150"/>
                </a:cubicBezTo>
                <a:cubicBezTo>
                  <a:pt x="2795586" y="3120623"/>
                  <a:pt x="2797175" y="3136900"/>
                  <a:pt x="2800350" y="3152775"/>
                </a:cubicBezTo>
                <a:cubicBezTo>
                  <a:pt x="2803525" y="3203575"/>
                  <a:pt x="2794442" y="3256672"/>
                  <a:pt x="2809875" y="3305175"/>
                </a:cubicBezTo>
                <a:cubicBezTo>
                  <a:pt x="2818658" y="3332779"/>
                  <a:pt x="2868601" y="3363375"/>
                  <a:pt x="2895600" y="3381375"/>
                </a:cubicBezTo>
                <a:cubicBezTo>
                  <a:pt x="2898775" y="3419475"/>
                  <a:pt x="2898079" y="3458098"/>
                  <a:pt x="2905125" y="3495675"/>
                </a:cubicBezTo>
                <a:cubicBezTo>
                  <a:pt x="2927015" y="3612421"/>
                  <a:pt x="2924175" y="3486945"/>
                  <a:pt x="2924175" y="35528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400550" y="3829050"/>
            <a:ext cx="4562475" cy="1371600"/>
          </a:xfrm>
          <a:custGeom>
            <a:avLst/>
            <a:gdLst>
              <a:gd name="connsiteX0" fmla="*/ 4562475 w 4562475"/>
              <a:gd name="connsiteY0" fmla="*/ 733425 h 1371600"/>
              <a:gd name="connsiteX1" fmla="*/ 4552950 w 4562475"/>
              <a:gd name="connsiteY1" fmla="*/ 762000 h 1371600"/>
              <a:gd name="connsiteX2" fmla="*/ 4543425 w 4562475"/>
              <a:gd name="connsiteY2" fmla="*/ 819150 h 1371600"/>
              <a:gd name="connsiteX3" fmla="*/ 4524375 w 4562475"/>
              <a:gd name="connsiteY3" fmla="*/ 904875 h 1371600"/>
              <a:gd name="connsiteX4" fmla="*/ 4505325 w 4562475"/>
              <a:gd name="connsiteY4" fmla="*/ 962025 h 1371600"/>
              <a:gd name="connsiteX5" fmla="*/ 4486275 w 4562475"/>
              <a:gd name="connsiteY5" fmla="*/ 990600 h 1371600"/>
              <a:gd name="connsiteX6" fmla="*/ 4467225 w 4562475"/>
              <a:gd name="connsiteY6" fmla="*/ 1028700 h 1371600"/>
              <a:gd name="connsiteX7" fmla="*/ 4438650 w 4562475"/>
              <a:gd name="connsiteY7" fmla="*/ 1057275 h 1371600"/>
              <a:gd name="connsiteX8" fmla="*/ 4381500 w 4562475"/>
              <a:gd name="connsiteY8" fmla="*/ 1123950 h 1371600"/>
              <a:gd name="connsiteX9" fmla="*/ 4343400 w 4562475"/>
              <a:gd name="connsiteY9" fmla="*/ 1152525 h 1371600"/>
              <a:gd name="connsiteX10" fmla="*/ 4305300 w 4562475"/>
              <a:gd name="connsiteY10" fmla="*/ 1200150 h 1371600"/>
              <a:gd name="connsiteX11" fmla="*/ 4248150 w 4562475"/>
              <a:gd name="connsiteY11" fmla="*/ 1247775 h 1371600"/>
              <a:gd name="connsiteX12" fmla="*/ 4210050 w 4562475"/>
              <a:gd name="connsiteY12" fmla="*/ 1285875 h 1371600"/>
              <a:gd name="connsiteX13" fmla="*/ 4191000 w 4562475"/>
              <a:gd name="connsiteY13" fmla="*/ 1323975 h 1371600"/>
              <a:gd name="connsiteX14" fmla="*/ 4133850 w 4562475"/>
              <a:gd name="connsiteY14" fmla="*/ 1343025 h 1371600"/>
              <a:gd name="connsiteX15" fmla="*/ 3943350 w 4562475"/>
              <a:gd name="connsiteY15" fmla="*/ 1362075 h 1371600"/>
              <a:gd name="connsiteX16" fmla="*/ 3905250 w 4562475"/>
              <a:gd name="connsiteY16" fmla="*/ 1371600 h 1371600"/>
              <a:gd name="connsiteX17" fmla="*/ 3724275 w 4562475"/>
              <a:gd name="connsiteY17" fmla="*/ 1352550 h 1371600"/>
              <a:gd name="connsiteX18" fmla="*/ 3590925 w 4562475"/>
              <a:gd name="connsiteY18" fmla="*/ 1333500 h 1371600"/>
              <a:gd name="connsiteX19" fmla="*/ 3562350 w 4562475"/>
              <a:gd name="connsiteY19" fmla="*/ 1323975 h 1371600"/>
              <a:gd name="connsiteX20" fmla="*/ 3467100 w 4562475"/>
              <a:gd name="connsiteY20" fmla="*/ 1285875 h 1371600"/>
              <a:gd name="connsiteX21" fmla="*/ 3362325 w 4562475"/>
              <a:gd name="connsiteY21" fmla="*/ 1266825 h 1371600"/>
              <a:gd name="connsiteX22" fmla="*/ 3324225 w 4562475"/>
              <a:gd name="connsiteY22" fmla="*/ 1247775 h 1371600"/>
              <a:gd name="connsiteX23" fmla="*/ 3257550 w 4562475"/>
              <a:gd name="connsiteY23" fmla="*/ 1228725 h 1371600"/>
              <a:gd name="connsiteX24" fmla="*/ 3209925 w 4562475"/>
              <a:gd name="connsiteY24" fmla="*/ 1171575 h 1371600"/>
              <a:gd name="connsiteX25" fmla="*/ 3095625 w 4562475"/>
              <a:gd name="connsiteY25" fmla="*/ 1114425 h 1371600"/>
              <a:gd name="connsiteX26" fmla="*/ 3038475 w 4562475"/>
              <a:gd name="connsiteY26" fmla="*/ 1076325 h 1371600"/>
              <a:gd name="connsiteX27" fmla="*/ 2943225 w 4562475"/>
              <a:gd name="connsiteY27" fmla="*/ 1028700 h 1371600"/>
              <a:gd name="connsiteX28" fmla="*/ 2914650 w 4562475"/>
              <a:gd name="connsiteY28" fmla="*/ 1000125 h 1371600"/>
              <a:gd name="connsiteX29" fmla="*/ 2876550 w 4562475"/>
              <a:gd name="connsiteY29" fmla="*/ 981075 h 1371600"/>
              <a:gd name="connsiteX30" fmla="*/ 2828925 w 4562475"/>
              <a:gd name="connsiteY30" fmla="*/ 933450 h 1371600"/>
              <a:gd name="connsiteX31" fmla="*/ 2762250 w 4562475"/>
              <a:gd name="connsiteY31" fmla="*/ 876300 h 1371600"/>
              <a:gd name="connsiteX32" fmla="*/ 2724150 w 4562475"/>
              <a:gd name="connsiteY32" fmla="*/ 828675 h 1371600"/>
              <a:gd name="connsiteX33" fmla="*/ 2686050 w 4562475"/>
              <a:gd name="connsiteY33" fmla="*/ 809625 h 1371600"/>
              <a:gd name="connsiteX34" fmla="*/ 2638425 w 4562475"/>
              <a:gd name="connsiteY34" fmla="*/ 752475 h 1371600"/>
              <a:gd name="connsiteX35" fmla="*/ 2562225 w 4562475"/>
              <a:gd name="connsiteY35" fmla="*/ 685800 h 1371600"/>
              <a:gd name="connsiteX36" fmla="*/ 2543175 w 4562475"/>
              <a:gd name="connsiteY36" fmla="*/ 657225 h 1371600"/>
              <a:gd name="connsiteX37" fmla="*/ 2438400 w 4562475"/>
              <a:gd name="connsiteY37" fmla="*/ 552450 h 1371600"/>
              <a:gd name="connsiteX38" fmla="*/ 2333625 w 4562475"/>
              <a:gd name="connsiteY38" fmla="*/ 447675 h 1371600"/>
              <a:gd name="connsiteX39" fmla="*/ 2305050 w 4562475"/>
              <a:gd name="connsiteY39" fmla="*/ 428625 h 1371600"/>
              <a:gd name="connsiteX40" fmla="*/ 2209800 w 4562475"/>
              <a:gd name="connsiteY40" fmla="*/ 342900 h 1371600"/>
              <a:gd name="connsiteX41" fmla="*/ 2143125 w 4562475"/>
              <a:gd name="connsiteY41" fmla="*/ 295275 h 1371600"/>
              <a:gd name="connsiteX42" fmla="*/ 2124075 w 4562475"/>
              <a:gd name="connsiteY42" fmla="*/ 257175 h 1371600"/>
              <a:gd name="connsiteX43" fmla="*/ 2057400 w 4562475"/>
              <a:gd name="connsiteY43" fmla="*/ 190500 h 1371600"/>
              <a:gd name="connsiteX44" fmla="*/ 2028825 w 4562475"/>
              <a:gd name="connsiteY44" fmla="*/ 161925 h 1371600"/>
              <a:gd name="connsiteX45" fmla="*/ 1962150 w 4562475"/>
              <a:gd name="connsiteY45" fmla="*/ 114300 h 1371600"/>
              <a:gd name="connsiteX46" fmla="*/ 1876425 w 4562475"/>
              <a:gd name="connsiteY46" fmla="*/ 66675 h 1371600"/>
              <a:gd name="connsiteX47" fmla="*/ 1676400 w 4562475"/>
              <a:gd name="connsiteY47" fmla="*/ 47625 h 1371600"/>
              <a:gd name="connsiteX48" fmla="*/ 1457325 w 4562475"/>
              <a:gd name="connsiteY48" fmla="*/ 9525 h 1371600"/>
              <a:gd name="connsiteX49" fmla="*/ 1304925 w 4562475"/>
              <a:gd name="connsiteY49" fmla="*/ 0 h 1371600"/>
              <a:gd name="connsiteX50" fmla="*/ 0 w 4562475"/>
              <a:gd name="connsiteY50" fmla="*/ 952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562475" h="1371600">
                <a:moveTo>
                  <a:pt x="4562475" y="733425"/>
                </a:moveTo>
                <a:cubicBezTo>
                  <a:pt x="4559300" y="742950"/>
                  <a:pt x="4555128" y="752199"/>
                  <a:pt x="4552950" y="762000"/>
                </a:cubicBezTo>
                <a:cubicBezTo>
                  <a:pt x="4548760" y="780853"/>
                  <a:pt x="4546880" y="800149"/>
                  <a:pt x="4543425" y="819150"/>
                </a:cubicBezTo>
                <a:cubicBezTo>
                  <a:pt x="4539242" y="842158"/>
                  <a:pt x="4531431" y="881355"/>
                  <a:pt x="4524375" y="904875"/>
                </a:cubicBezTo>
                <a:cubicBezTo>
                  <a:pt x="4518605" y="924109"/>
                  <a:pt x="4516464" y="945317"/>
                  <a:pt x="4505325" y="962025"/>
                </a:cubicBezTo>
                <a:cubicBezTo>
                  <a:pt x="4498975" y="971550"/>
                  <a:pt x="4491955" y="980661"/>
                  <a:pt x="4486275" y="990600"/>
                </a:cubicBezTo>
                <a:cubicBezTo>
                  <a:pt x="4479230" y="1002928"/>
                  <a:pt x="4475478" y="1017146"/>
                  <a:pt x="4467225" y="1028700"/>
                </a:cubicBezTo>
                <a:cubicBezTo>
                  <a:pt x="4459395" y="1039661"/>
                  <a:pt x="4447416" y="1047048"/>
                  <a:pt x="4438650" y="1057275"/>
                </a:cubicBezTo>
                <a:cubicBezTo>
                  <a:pt x="4403903" y="1097813"/>
                  <a:pt x="4419680" y="1091225"/>
                  <a:pt x="4381500" y="1123950"/>
                </a:cubicBezTo>
                <a:cubicBezTo>
                  <a:pt x="4369447" y="1134281"/>
                  <a:pt x="4354625" y="1141300"/>
                  <a:pt x="4343400" y="1152525"/>
                </a:cubicBezTo>
                <a:cubicBezTo>
                  <a:pt x="4329025" y="1166900"/>
                  <a:pt x="4318687" y="1184850"/>
                  <a:pt x="4305300" y="1200150"/>
                </a:cubicBezTo>
                <a:cubicBezTo>
                  <a:pt x="4255757" y="1256771"/>
                  <a:pt x="4298873" y="1204298"/>
                  <a:pt x="4248150" y="1247775"/>
                </a:cubicBezTo>
                <a:cubicBezTo>
                  <a:pt x="4234513" y="1259464"/>
                  <a:pt x="4220826" y="1271507"/>
                  <a:pt x="4210050" y="1285875"/>
                </a:cubicBezTo>
                <a:cubicBezTo>
                  <a:pt x="4201531" y="1297234"/>
                  <a:pt x="4202359" y="1315456"/>
                  <a:pt x="4191000" y="1323975"/>
                </a:cubicBezTo>
                <a:cubicBezTo>
                  <a:pt x="4174936" y="1336023"/>
                  <a:pt x="4153541" y="1339087"/>
                  <a:pt x="4133850" y="1343025"/>
                </a:cubicBezTo>
                <a:cubicBezTo>
                  <a:pt x="4039421" y="1361911"/>
                  <a:pt x="4102379" y="1351473"/>
                  <a:pt x="3943350" y="1362075"/>
                </a:cubicBezTo>
                <a:cubicBezTo>
                  <a:pt x="3930650" y="1365250"/>
                  <a:pt x="3918341" y="1371600"/>
                  <a:pt x="3905250" y="1371600"/>
                </a:cubicBezTo>
                <a:cubicBezTo>
                  <a:pt x="3866139" y="1371600"/>
                  <a:pt x="3768736" y="1357781"/>
                  <a:pt x="3724275" y="1352550"/>
                </a:cubicBezTo>
                <a:cubicBezTo>
                  <a:pt x="3668298" y="1345964"/>
                  <a:pt x="3640932" y="1346002"/>
                  <a:pt x="3590925" y="1333500"/>
                </a:cubicBezTo>
                <a:cubicBezTo>
                  <a:pt x="3581185" y="1331065"/>
                  <a:pt x="3571721" y="1327579"/>
                  <a:pt x="3562350" y="1323975"/>
                </a:cubicBezTo>
                <a:cubicBezTo>
                  <a:pt x="3530434" y="1311699"/>
                  <a:pt x="3499906" y="1295524"/>
                  <a:pt x="3467100" y="1285875"/>
                </a:cubicBezTo>
                <a:cubicBezTo>
                  <a:pt x="3397248" y="1265330"/>
                  <a:pt x="3416501" y="1287141"/>
                  <a:pt x="3362325" y="1266825"/>
                </a:cubicBezTo>
                <a:cubicBezTo>
                  <a:pt x="3349030" y="1261839"/>
                  <a:pt x="3337276" y="1253368"/>
                  <a:pt x="3324225" y="1247775"/>
                </a:cubicBezTo>
                <a:cubicBezTo>
                  <a:pt x="3305094" y="1239576"/>
                  <a:pt x="3276884" y="1233558"/>
                  <a:pt x="3257550" y="1228725"/>
                </a:cubicBezTo>
                <a:cubicBezTo>
                  <a:pt x="3241675" y="1209675"/>
                  <a:pt x="3230184" y="1185875"/>
                  <a:pt x="3209925" y="1171575"/>
                </a:cubicBezTo>
                <a:cubicBezTo>
                  <a:pt x="3175125" y="1147010"/>
                  <a:pt x="3132862" y="1135112"/>
                  <a:pt x="3095625" y="1114425"/>
                </a:cubicBezTo>
                <a:cubicBezTo>
                  <a:pt x="3075611" y="1103306"/>
                  <a:pt x="3058575" y="1087288"/>
                  <a:pt x="3038475" y="1076325"/>
                </a:cubicBezTo>
                <a:cubicBezTo>
                  <a:pt x="2969755" y="1038842"/>
                  <a:pt x="3009740" y="1078586"/>
                  <a:pt x="2943225" y="1028700"/>
                </a:cubicBezTo>
                <a:cubicBezTo>
                  <a:pt x="2932449" y="1020618"/>
                  <a:pt x="2925611" y="1007955"/>
                  <a:pt x="2914650" y="1000125"/>
                </a:cubicBezTo>
                <a:cubicBezTo>
                  <a:pt x="2903096" y="991872"/>
                  <a:pt x="2887758" y="989792"/>
                  <a:pt x="2876550" y="981075"/>
                </a:cubicBezTo>
                <a:cubicBezTo>
                  <a:pt x="2858829" y="967292"/>
                  <a:pt x="2845821" y="948234"/>
                  <a:pt x="2828925" y="933450"/>
                </a:cubicBezTo>
                <a:cubicBezTo>
                  <a:pt x="2763862" y="876520"/>
                  <a:pt x="2842246" y="966295"/>
                  <a:pt x="2762250" y="876300"/>
                </a:cubicBezTo>
                <a:cubicBezTo>
                  <a:pt x="2748744" y="861105"/>
                  <a:pt x="2739450" y="842062"/>
                  <a:pt x="2724150" y="828675"/>
                </a:cubicBezTo>
                <a:cubicBezTo>
                  <a:pt x="2713464" y="819325"/>
                  <a:pt x="2697604" y="817878"/>
                  <a:pt x="2686050" y="809625"/>
                </a:cubicBezTo>
                <a:cubicBezTo>
                  <a:pt x="2649544" y="783550"/>
                  <a:pt x="2664808" y="783255"/>
                  <a:pt x="2638425" y="752475"/>
                </a:cubicBezTo>
                <a:cubicBezTo>
                  <a:pt x="2549383" y="648593"/>
                  <a:pt x="2649798" y="773373"/>
                  <a:pt x="2562225" y="685800"/>
                </a:cubicBezTo>
                <a:cubicBezTo>
                  <a:pt x="2554130" y="677705"/>
                  <a:pt x="2550833" y="665734"/>
                  <a:pt x="2543175" y="657225"/>
                </a:cubicBezTo>
                <a:lnTo>
                  <a:pt x="2438400" y="552450"/>
                </a:lnTo>
                <a:lnTo>
                  <a:pt x="2333625" y="447675"/>
                </a:lnTo>
                <a:lnTo>
                  <a:pt x="2305050" y="428625"/>
                </a:lnTo>
                <a:cubicBezTo>
                  <a:pt x="2268388" y="373632"/>
                  <a:pt x="2295158" y="406919"/>
                  <a:pt x="2209800" y="342900"/>
                </a:cubicBezTo>
                <a:cubicBezTo>
                  <a:pt x="2162542" y="307456"/>
                  <a:pt x="2184909" y="323131"/>
                  <a:pt x="2143125" y="295275"/>
                </a:cubicBezTo>
                <a:cubicBezTo>
                  <a:pt x="2136775" y="282575"/>
                  <a:pt x="2133066" y="268164"/>
                  <a:pt x="2124075" y="257175"/>
                </a:cubicBezTo>
                <a:cubicBezTo>
                  <a:pt x="2104172" y="232849"/>
                  <a:pt x="2079625" y="212725"/>
                  <a:pt x="2057400" y="190500"/>
                </a:cubicBezTo>
                <a:cubicBezTo>
                  <a:pt x="2047875" y="180975"/>
                  <a:pt x="2039786" y="169755"/>
                  <a:pt x="2028825" y="161925"/>
                </a:cubicBezTo>
                <a:cubicBezTo>
                  <a:pt x="2006600" y="146050"/>
                  <a:pt x="1984000" y="130687"/>
                  <a:pt x="1962150" y="114300"/>
                </a:cubicBezTo>
                <a:cubicBezTo>
                  <a:pt x="1918241" y="81369"/>
                  <a:pt x="1925272" y="72537"/>
                  <a:pt x="1876425" y="66675"/>
                </a:cubicBezTo>
                <a:cubicBezTo>
                  <a:pt x="1809925" y="58695"/>
                  <a:pt x="1676400" y="47625"/>
                  <a:pt x="1676400" y="47625"/>
                </a:cubicBezTo>
                <a:cubicBezTo>
                  <a:pt x="1600198" y="28574"/>
                  <a:pt x="1552577" y="15478"/>
                  <a:pt x="1457325" y="9525"/>
                </a:cubicBezTo>
                <a:lnTo>
                  <a:pt x="1304925" y="0"/>
                </a:lnTo>
                <a:cubicBezTo>
                  <a:pt x="692371" y="21877"/>
                  <a:pt x="1127182" y="9525"/>
                  <a:pt x="0" y="95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371475" y="3124200"/>
            <a:ext cx="3905250" cy="2733675"/>
          </a:xfrm>
          <a:custGeom>
            <a:avLst/>
            <a:gdLst>
              <a:gd name="connsiteX0" fmla="*/ 3905250 w 3905250"/>
              <a:gd name="connsiteY0" fmla="*/ 800100 h 2733675"/>
              <a:gd name="connsiteX1" fmla="*/ 3848100 w 3905250"/>
              <a:gd name="connsiteY1" fmla="*/ 838200 h 2733675"/>
              <a:gd name="connsiteX2" fmla="*/ 3771900 w 3905250"/>
              <a:gd name="connsiteY2" fmla="*/ 914400 h 2733675"/>
              <a:gd name="connsiteX3" fmla="*/ 3648075 w 3905250"/>
              <a:gd name="connsiteY3" fmla="*/ 1000125 h 2733675"/>
              <a:gd name="connsiteX4" fmla="*/ 3562350 w 3905250"/>
              <a:gd name="connsiteY4" fmla="*/ 1095375 h 2733675"/>
              <a:gd name="connsiteX5" fmla="*/ 3524250 w 3905250"/>
              <a:gd name="connsiteY5" fmla="*/ 1123950 h 2733675"/>
              <a:gd name="connsiteX6" fmla="*/ 3495675 w 3905250"/>
              <a:gd name="connsiteY6" fmla="*/ 1152525 h 2733675"/>
              <a:gd name="connsiteX7" fmla="*/ 3438525 w 3905250"/>
              <a:gd name="connsiteY7" fmla="*/ 1190625 h 2733675"/>
              <a:gd name="connsiteX8" fmla="*/ 3390900 w 3905250"/>
              <a:gd name="connsiteY8" fmla="*/ 1219200 h 2733675"/>
              <a:gd name="connsiteX9" fmla="*/ 3352800 w 3905250"/>
              <a:gd name="connsiteY9" fmla="*/ 1257300 h 2733675"/>
              <a:gd name="connsiteX10" fmla="*/ 3276600 w 3905250"/>
              <a:gd name="connsiteY10" fmla="*/ 1304925 h 2733675"/>
              <a:gd name="connsiteX11" fmla="*/ 3238500 w 3905250"/>
              <a:gd name="connsiteY11" fmla="*/ 1323975 h 2733675"/>
              <a:gd name="connsiteX12" fmla="*/ 3152775 w 3905250"/>
              <a:gd name="connsiteY12" fmla="*/ 1409700 h 2733675"/>
              <a:gd name="connsiteX13" fmla="*/ 3057525 w 3905250"/>
              <a:gd name="connsiteY13" fmla="*/ 1524000 h 2733675"/>
              <a:gd name="connsiteX14" fmla="*/ 3019425 w 3905250"/>
              <a:gd name="connsiteY14" fmla="*/ 1543050 h 2733675"/>
              <a:gd name="connsiteX15" fmla="*/ 2943225 w 3905250"/>
              <a:gd name="connsiteY15" fmla="*/ 1619250 h 2733675"/>
              <a:gd name="connsiteX16" fmla="*/ 2905125 w 3905250"/>
              <a:gd name="connsiteY16" fmla="*/ 1657350 h 2733675"/>
              <a:gd name="connsiteX17" fmla="*/ 2847975 w 3905250"/>
              <a:gd name="connsiteY17" fmla="*/ 1733550 h 2733675"/>
              <a:gd name="connsiteX18" fmla="*/ 2828925 w 3905250"/>
              <a:gd name="connsiteY18" fmla="*/ 1762125 h 2733675"/>
              <a:gd name="connsiteX19" fmla="*/ 2790825 w 3905250"/>
              <a:gd name="connsiteY19" fmla="*/ 1800225 h 2733675"/>
              <a:gd name="connsiteX20" fmla="*/ 2771775 w 3905250"/>
              <a:gd name="connsiteY20" fmla="*/ 1828800 h 2733675"/>
              <a:gd name="connsiteX21" fmla="*/ 2676525 w 3905250"/>
              <a:gd name="connsiteY21" fmla="*/ 1943100 h 2733675"/>
              <a:gd name="connsiteX22" fmla="*/ 2638425 w 3905250"/>
              <a:gd name="connsiteY22" fmla="*/ 2009775 h 2733675"/>
              <a:gd name="connsiteX23" fmla="*/ 2619375 w 3905250"/>
              <a:gd name="connsiteY23" fmla="*/ 2047875 h 2733675"/>
              <a:gd name="connsiteX24" fmla="*/ 2552700 w 3905250"/>
              <a:gd name="connsiteY24" fmla="*/ 2133600 h 2733675"/>
              <a:gd name="connsiteX25" fmla="*/ 2524125 w 3905250"/>
              <a:gd name="connsiteY25" fmla="*/ 2171700 h 2733675"/>
              <a:gd name="connsiteX26" fmla="*/ 2486025 w 3905250"/>
              <a:gd name="connsiteY26" fmla="*/ 2209800 h 2733675"/>
              <a:gd name="connsiteX27" fmla="*/ 2419350 w 3905250"/>
              <a:gd name="connsiteY27" fmla="*/ 2286000 h 2733675"/>
              <a:gd name="connsiteX28" fmla="*/ 2381250 w 3905250"/>
              <a:gd name="connsiteY28" fmla="*/ 2362200 h 2733675"/>
              <a:gd name="connsiteX29" fmla="*/ 2324100 w 3905250"/>
              <a:gd name="connsiteY29" fmla="*/ 2447925 h 2733675"/>
              <a:gd name="connsiteX30" fmla="*/ 2257425 w 3905250"/>
              <a:gd name="connsiteY30" fmla="*/ 2514600 h 2733675"/>
              <a:gd name="connsiteX31" fmla="*/ 2228850 w 3905250"/>
              <a:gd name="connsiteY31" fmla="*/ 2543175 h 2733675"/>
              <a:gd name="connsiteX32" fmla="*/ 2143125 w 3905250"/>
              <a:gd name="connsiteY32" fmla="*/ 2638425 h 2733675"/>
              <a:gd name="connsiteX33" fmla="*/ 2105025 w 3905250"/>
              <a:gd name="connsiteY33" fmla="*/ 2657475 h 2733675"/>
              <a:gd name="connsiteX34" fmla="*/ 2057400 w 3905250"/>
              <a:gd name="connsiteY34" fmla="*/ 2705100 h 2733675"/>
              <a:gd name="connsiteX35" fmla="*/ 1971675 w 3905250"/>
              <a:gd name="connsiteY35" fmla="*/ 2733675 h 2733675"/>
              <a:gd name="connsiteX36" fmla="*/ 1943100 w 3905250"/>
              <a:gd name="connsiteY36" fmla="*/ 2724150 h 2733675"/>
              <a:gd name="connsiteX37" fmla="*/ 1905000 w 3905250"/>
              <a:gd name="connsiteY37" fmla="*/ 2714625 h 2733675"/>
              <a:gd name="connsiteX38" fmla="*/ 1781175 w 3905250"/>
              <a:gd name="connsiteY38" fmla="*/ 2667000 h 2733675"/>
              <a:gd name="connsiteX39" fmla="*/ 1714500 w 3905250"/>
              <a:gd name="connsiteY39" fmla="*/ 2647950 h 2733675"/>
              <a:gd name="connsiteX40" fmla="*/ 1638300 w 3905250"/>
              <a:gd name="connsiteY40" fmla="*/ 2619375 h 2733675"/>
              <a:gd name="connsiteX41" fmla="*/ 1609725 w 3905250"/>
              <a:gd name="connsiteY41" fmla="*/ 2600325 h 2733675"/>
              <a:gd name="connsiteX42" fmla="*/ 1552575 w 3905250"/>
              <a:gd name="connsiteY42" fmla="*/ 2581275 h 2733675"/>
              <a:gd name="connsiteX43" fmla="*/ 1428750 w 3905250"/>
              <a:gd name="connsiteY43" fmla="*/ 2447925 h 2733675"/>
              <a:gd name="connsiteX44" fmla="*/ 1352550 w 3905250"/>
              <a:gd name="connsiteY44" fmla="*/ 2324100 h 2733675"/>
              <a:gd name="connsiteX45" fmla="*/ 1333500 w 3905250"/>
              <a:gd name="connsiteY45" fmla="*/ 2286000 h 2733675"/>
              <a:gd name="connsiteX46" fmla="*/ 1285875 w 3905250"/>
              <a:gd name="connsiteY46" fmla="*/ 2219325 h 2733675"/>
              <a:gd name="connsiteX47" fmla="*/ 1257300 w 3905250"/>
              <a:gd name="connsiteY47" fmla="*/ 2152650 h 2733675"/>
              <a:gd name="connsiteX48" fmla="*/ 1238250 w 3905250"/>
              <a:gd name="connsiteY48" fmla="*/ 2124075 h 2733675"/>
              <a:gd name="connsiteX49" fmla="*/ 1171575 w 3905250"/>
              <a:gd name="connsiteY49" fmla="*/ 1981200 h 2733675"/>
              <a:gd name="connsiteX50" fmla="*/ 1152525 w 3905250"/>
              <a:gd name="connsiteY50" fmla="*/ 1933575 h 2733675"/>
              <a:gd name="connsiteX51" fmla="*/ 1143000 w 3905250"/>
              <a:gd name="connsiteY51" fmla="*/ 1885950 h 2733675"/>
              <a:gd name="connsiteX52" fmla="*/ 1085850 w 3905250"/>
              <a:gd name="connsiteY52" fmla="*/ 1800225 h 2733675"/>
              <a:gd name="connsiteX53" fmla="*/ 1066800 w 3905250"/>
              <a:gd name="connsiteY53" fmla="*/ 1771650 h 2733675"/>
              <a:gd name="connsiteX54" fmla="*/ 1019175 w 3905250"/>
              <a:gd name="connsiteY54" fmla="*/ 1733550 h 2733675"/>
              <a:gd name="connsiteX55" fmla="*/ 962025 w 3905250"/>
              <a:gd name="connsiteY55" fmla="*/ 1657350 h 2733675"/>
              <a:gd name="connsiteX56" fmla="*/ 942975 w 3905250"/>
              <a:gd name="connsiteY56" fmla="*/ 1628775 h 2733675"/>
              <a:gd name="connsiteX57" fmla="*/ 914400 w 3905250"/>
              <a:gd name="connsiteY57" fmla="*/ 1590675 h 2733675"/>
              <a:gd name="connsiteX58" fmla="*/ 895350 w 3905250"/>
              <a:gd name="connsiteY58" fmla="*/ 1562100 h 2733675"/>
              <a:gd name="connsiteX59" fmla="*/ 866775 w 3905250"/>
              <a:gd name="connsiteY59" fmla="*/ 1524000 h 2733675"/>
              <a:gd name="connsiteX60" fmla="*/ 828675 w 3905250"/>
              <a:gd name="connsiteY60" fmla="*/ 1457325 h 2733675"/>
              <a:gd name="connsiteX61" fmla="*/ 742950 w 3905250"/>
              <a:gd name="connsiteY61" fmla="*/ 1371600 h 2733675"/>
              <a:gd name="connsiteX62" fmla="*/ 676275 w 3905250"/>
              <a:gd name="connsiteY62" fmla="*/ 1276350 h 2733675"/>
              <a:gd name="connsiteX63" fmla="*/ 647700 w 3905250"/>
              <a:gd name="connsiteY63" fmla="*/ 1238250 h 2733675"/>
              <a:gd name="connsiteX64" fmla="*/ 590550 w 3905250"/>
              <a:gd name="connsiteY64" fmla="*/ 1143000 h 2733675"/>
              <a:gd name="connsiteX65" fmla="*/ 571500 w 3905250"/>
              <a:gd name="connsiteY65" fmla="*/ 1114425 h 2733675"/>
              <a:gd name="connsiteX66" fmla="*/ 542925 w 3905250"/>
              <a:gd name="connsiteY66" fmla="*/ 1085850 h 2733675"/>
              <a:gd name="connsiteX67" fmla="*/ 523875 w 3905250"/>
              <a:gd name="connsiteY67" fmla="*/ 1047750 h 2733675"/>
              <a:gd name="connsiteX68" fmla="*/ 466725 w 3905250"/>
              <a:gd name="connsiteY68" fmla="*/ 952500 h 2733675"/>
              <a:gd name="connsiteX69" fmla="*/ 419100 w 3905250"/>
              <a:gd name="connsiteY69" fmla="*/ 838200 h 2733675"/>
              <a:gd name="connsiteX70" fmla="*/ 361950 w 3905250"/>
              <a:gd name="connsiteY70" fmla="*/ 742950 h 2733675"/>
              <a:gd name="connsiteX71" fmla="*/ 314325 w 3905250"/>
              <a:gd name="connsiteY71" fmla="*/ 695325 h 2733675"/>
              <a:gd name="connsiteX72" fmla="*/ 295275 w 3905250"/>
              <a:gd name="connsiteY72" fmla="*/ 657225 h 2733675"/>
              <a:gd name="connsiteX73" fmla="*/ 238125 w 3905250"/>
              <a:gd name="connsiteY73" fmla="*/ 581025 h 2733675"/>
              <a:gd name="connsiteX74" fmla="*/ 219075 w 3905250"/>
              <a:gd name="connsiteY74" fmla="*/ 533400 h 2733675"/>
              <a:gd name="connsiteX75" fmla="*/ 200025 w 3905250"/>
              <a:gd name="connsiteY75" fmla="*/ 495300 h 2733675"/>
              <a:gd name="connsiteX76" fmla="*/ 190500 w 3905250"/>
              <a:gd name="connsiteY76" fmla="*/ 466725 h 2733675"/>
              <a:gd name="connsiteX77" fmla="*/ 123825 w 3905250"/>
              <a:gd name="connsiteY77" fmla="*/ 361950 h 2733675"/>
              <a:gd name="connsiteX78" fmla="*/ 114300 w 3905250"/>
              <a:gd name="connsiteY78" fmla="*/ 333375 h 2733675"/>
              <a:gd name="connsiteX79" fmla="*/ 76200 w 3905250"/>
              <a:gd name="connsiteY79" fmla="*/ 266700 h 2733675"/>
              <a:gd name="connsiteX80" fmla="*/ 66675 w 3905250"/>
              <a:gd name="connsiteY80" fmla="*/ 238125 h 2733675"/>
              <a:gd name="connsiteX81" fmla="*/ 47625 w 3905250"/>
              <a:gd name="connsiteY81" fmla="*/ 161925 h 2733675"/>
              <a:gd name="connsiteX82" fmla="*/ 38100 w 3905250"/>
              <a:gd name="connsiteY82" fmla="*/ 123825 h 2733675"/>
              <a:gd name="connsiteX83" fmla="*/ 19050 w 3905250"/>
              <a:gd name="connsiteY83" fmla="*/ 66675 h 2733675"/>
              <a:gd name="connsiteX84" fmla="*/ 9525 w 3905250"/>
              <a:gd name="connsiteY84" fmla="*/ 38100 h 2733675"/>
              <a:gd name="connsiteX85" fmla="*/ 0 w 3905250"/>
              <a:gd name="connsiteY85" fmla="*/ 0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905250" h="2733675">
                <a:moveTo>
                  <a:pt x="3905250" y="800100"/>
                </a:moveTo>
                <a:cubicBezTo>
                  <a:pt x="3886200" y="812800"/>
                  <a:pt x="3864289" y="822011"/>
                  <a:pt x="3848100" y="838200"/>
                </a:cubicBezTo>
                <a:cubicBezTo>
                  <a:pt x="3822700" y="863600"/>
                  <a:pt x="3801434" y="893953"/>
                  <a:pt x="3771900" y="914400"/>
                </a:cubicBezTo>
                <a:cubicBezTo>
                  <a:pt x="3730625" y="942975"/>
                  <a:pt x="3680745" y="962009"/>
                  <a:pt x="3648075" y="1000125"/>
                </a:cubicBezTo>
                <a:cubicBezTo>
                  <a:pt x="3631578" y="1019372"/>
                  <a:pt x="3588882" y="1072633"/>
                  <a:pt x="3562350" y="1095375"/>
                </a:cubicBezTo>
                <a:cubicBezTo>
                  <a:pt x="3550297" y="1105706"/>
                  <a:pt x="3536303" y="1113619"/>
                  <a:pt x="3524250" y="1123950"/>
                </a:cubicBezTo>
                <a:cubicBezTo>
                  <a:pt x="3514023" y="1132716"/>
                  <a:pt x="3506308" y="1144255"/>
                  <a:pt x="3495675" y="1152525"/>
                </a:cubicBezTo>
                <a:cubicBezTo>
                  <a:pt x="3477603" y="1166581"/>
                  <a:pt x="3457841" y="1178333"/>
                  <a:pt x="3438525" y="1190625"/>
                </a:cubicBezTo>
                <a:cubicBezTo>
                  <a:pt x="3422906" y="1200564"/>
                  <a:pt x="3403991" y="1206109"/>
                  <a:pt x="3390900" y="1219200"/>
                </a:cubicBezTo>
                <a:cubicBezTo>
                  <a:pt x="3378200" y="1231900"/>
                  <a:pt x="3367168" y="1246524"/>
                  <a:pt x="3352800" y="1257300"/>
                </a:cubicBezTo>
                <a:cubicBezTo>
                  <a:pt x="3328838" y="1275272"/>
                  <a:pt x="3303391" y="1291530"/>
                  <a:pt x="3276600" y="1304925"/>
                </a:cubicBezTo>
                <a:cubicBezTo>
                  <a:pt x="3263900" y="1311275"/>
                  <a:pt x="3249339" y="1314803"/>
                  <a:pt x="3238500" y="1323975"/>
                </a:cubicBezTo>
                <a:cubicBezTo>
                  <a:pt x="3207651" y="1350078"/>
                  <a:pt x="3177022" y="1377371"/>
                  <a:pt x="3152775" y="1409700"/>
                </a:cubicBezTo>
                <a:cubicBezTo>
                  <a:pt x="3130723" y="1439103"/>
                  <a:pt x="3092125" y="1498050"/>
                  <a:pt x="3057525" y="1524000"/>
                </a:cubicBezTo>
                <a:cubicBezTo>
                  <a:pt x="3046166" y="1532519"/>
                  <a:pt x="3030333" y="1533960"/>
                  <a:pt x="3019425" y="1543050"/>
                </a:cubicBezTo>
                <a:cubicBezTo>
                  <a:pt x="2991830" y="1566046"/>
                  <a:pt x="2968625" y="1593850"/>
                  <a:pt x="2943225" y="1619250"/>
                </a:cubicBezTo>
                <a:cubicBezTo>
                  <a:pt x="2930525" y="1631950"/>
                  <a:pt x="2915088" y="1642406"/>
                  <a:pt x="2905125" y="1657350"/>
                </a:cubicBezTo>
                <a:cubicBezTo>
                  <a:pt x="2862058" y="1721951"/>
                  <a:pt x="2915852" y="1643047"/>
                  <a:pt x="2847975" y="1733550"/>
                </a:cubicBezTo>
                <a:cubicBezTo>
                  <a:pt x="2841106" y="1742708"/>
                  <a:pt x="2836375" y="1753433"/>
                  <a:pt x="2828925" y="1762125"/>
                </a:cubicBezTo>
                <a:cubicBezTo>
                  <a:pt x="2817236" y="1775762"/>
                  <a:pt x="2802514" y="1786588"/>
                  <a:pt x="2790825" y="1800225"/>
                </a:cubicBezTo>
                <a:cubicBezTo>
                  <a:pt x="2783375" y="1808917"/>
                  <a:pt x="2779104" y="1820006"/>
                  <a:pt x="2771775" y="1828800"/>
                </a:cubicBezTo>
                <a:cubicBezTo>
                  <a:pt x="2728959" y="1880180"/>
                  <a:pt x="2720951" y="1854248"/>
                  <a:pt x="2676525" y="1943100"/>
                </a:cubicBezTo>
                <a:cubicBezTo>
                  <a:pt x="2618958" y="2058235"/>
                  <a:pt x="2692277" y="1915533"/>
                  <a:pt x="2638425" y="2009775"/>
                </a:cubicBezTo>
                <a:cubicBezTo>
                  <a:pt x="2631380" y="2022103"/>
                  <a:pt x="2627457" y="2036201"/>
                  <a:pt x="2619375" y="2047875"/>
                </a:cubicBezTo>
                <a:cubicBezTo>
                  <a:pt x="2598769" y="2077639"/>
                  <a:pt x="2574772" y="2104907"/>
                  <a:pt x="2552700" y="2133600"/>
                </a:cubicBezTo>
                <a:cubicBezTo>
                  <a:pt x="2543021" y="2146183"/>
                  <a:pt x="2535350" y="2160475"/>
                  <a:pt x="2524125" y="2171700"/>
                </a:cubicBezTo>
                <a:cubicBezTo>
                  <a:pt x="2511425" y="2184400"/>
                  <a:pt x="2497852" y="2196283"/>
                  <a:pt x="2486025" y="2209800"/>
                </a:cubicBezTo>
                <a:cubicBezTo>
                  <a:pt x="2394205" y="2314737"/>
                  <a:pt x="2528037" y="2177313"/>
                  <a:pt x="2419350" y="2286000"/>
                </a:cubicBezTo>
                <a:cubicBezTo>
                  <a:pt x="2405378" y="2327916"/>
                  <a:pt x="2412395" y="2313752"/>
                  <a:pt x="2381250" y="2362200"/>
                </a:cubicBezTo>
                <a:cubicBezTo>
                  <a:pt x="2362679" y="2391088"/>
                  <a:pt x="2348384" y="2423641"/>
                  <a:pt x="2324100" y="2447925"/>
                </a:cubicBezTo>
                <a:lnTo>
                  <a:pt x="2257425" y="2514600"/>
                </a:lnTo>
                <a:cubicBezTo>
                  <a:pt x="2247900" y="2524125"/>
                  <a:pt x="2236932" y="2532399"/>
                  <a:pt x="2228850" y="2543175"/>
                </a:cubicBezTo>
                <a:cubicBezTo>
                  <a:pt x="2208285" y="2570595"/>
                  <a:pt x="2170475" y="2624750"/>
                  <a:pt x="2143125" y="2638425"/>
                </a:cubicBezTo>
                <a:cubicBezTo>
                  <a:pt x="2130425" y="2644775"/>
                  <a:pt x="2116233" y="2648758"/>
                  <a:pt x="2105025" y="2657475"/>
                </a:cubicBezTo>
                <a:cubicBezTo>
                  <a:pt x="2087304" y="2671258"/>
                  <a:pt x="2076893" y="2693961"/>
                  <a:pt x="2057400" y="2705100"/>
                </a:cubicBezTo>
                <a:cubicBezTo>
                  <a:pt x="2031248" y="2720044"/>
                  <a:pt x="1971675" y="2733675"/>
                  <a:pt x="1971675" y="2733675"/>
                </a:cubicBezTo>
                <a:cubicBezTo>
                  <a:pt x="1962150" y="2730500"/>
                  <a:pt x="1952754" y="2726908"/>
                  <a:pt x="1943100" y="2724150"/>
                </a:cubicBezTo>
                <a:cubicBezTo>
                  <a:pt x="1930513" y="2720554"/>
                  <a:pt x="1917345" y="2718982"/>
                  <a:pt x="1905000" y="2714625"/>
                </a:cubicBezTo>
                <a:cubicBezTo>
                  <a:pt x="1863298" y="2699907"/>
                  <a:pt x="1822915" y="2681609"/>
                  <a:pt x="1781175" y="2667000"/>
                </a:cubicBezTo>
                <a:cubicBezTo>
                  <a:pt x="1759358" y="2659364"/>
                  <a:pt x="1736428" y="2655259"/>
                  <a:pt x="1714500" y="2647950"/>
                </a:cubicBezTo>
                <a:cubicBezTo>
                  <a:pt x="1688765" y="2639372"/>
                  <a:pt x="1662996" y="2630600"/>
                  <a:pt x="1638300" y="2619375"/>
                </a:cubicBezTo>
                <a:cubicBezTo>
                  <a:pt x="1627878" y="2614638"/>
                  <a:pt x="1620186" y="2604974"/>
                  <a:pt x="1609725" y="2600325"/>
                </a:cubicBezTo>
                <a:cubicBezTo>
                  <a:pt x="1591375" y="2592170"/>
                  <a:pt x="1571625" y="2587625"/>
                  <a:pt x="1552575" y="2581275"/>
                </a:cubicBezTo>
                <a:cubicBezTo>
                  <a:pt x="1499760" y="2528460"/>
                  <a:pt x="1471123" y="2504422"/>
                  <a:pt x="1428750" y="2447925"/>
                </a:cubicBezTo>
                <a:cubicBezTo>
                  <a:pt x="1401257" y="2411268"/>
                  <a:pt x="1374275" y="2363930"/>
                  <a:pt x="1352550" y="2324100"/>
                </a:cubicBezTo>
                <a:cubicBezTo>
                  <a:pt x="1345751" y="2311635"/>
                  <a:pt x="1341123" y="2297979"/>
                  <a:pt x="1333500" y="2286000"/>
                </a:cubicBezTo>
                <a:cubicBezTo>
                  <a:pt x="1318837" y="2262958"/>
                  <a:pt x="1301750" y="2241550"/>
                  <a:pt x="1285875" y="2219325"/>
                </a:cubicBezTo>
                <a:cubicBezTo>
                  <a:pt x="1275189" y="2187267"/>
                  <a:pt x="1276132" y="2185606"/>
                  <a:pt x="1257300" y="2152650"/>
                </a:cubicBezTo>
                <a:cubicBezTo>
                  <a:pt x="1251620" y="2142711"/>
                  <a:pt x="1243370" y="2134314"/>
                  <a:pt x="1238250" y="2124075"/>
                </a:cubicBezTo>
                <a:cubicBezTo>
                  <a:pt x="1214746" y="2077068"/>
                  <a:pt x="1191094" y="2029997"/>
                  <a:pt x="1171575" y="1981200"/>
                </a:cubicBezTo>
                <a:cubicBezTo>
                  <a:pt x="1165225" y="1965325"/>
                  <a:pt x="1157438" y="1949952"/>
                  <a:pt x="1152525" y="1933575"/>
                </a:cubicBezTo>
                <a:cubicBezTo>
                  <a:pt x="1147873" y="1918068"/>
                  <a:pt x="1149013" y="1900981"/>
                  <a:pt x="1143000" y="1885950"/>
                </a:cubicBezTo>
                <a:cubicBezTo>
                  <a:pt x="1131288" y="1856670"/>
                  <a:pt x="1104069" y="1825732"/>
                  <a:pt x="1085850" y="1800225"/>
                </a:cubicBezTo>
                <a:cubicBezTo>
                  <a:pt x="1079196" y="1790910"/>
                  <a:pt x="1074895" y="1779745"/>
                  <a:pt x="1066800" y="1771650"/>
                </a:cubicBezTo>
                <a:cubicBezTo>
                  <a:pt x="1052425" y="1757275"/>
                  <a:pt x="1035050" y="1746250"/>
                  <a:pt x="1019175" y="1733550"/>
                </a:cubicBezTo>
                <a:cubicBezTo>
                  <a:pt x="984481" y="1664162"/>
                  <a:pt x="1019793" y="1724746"/>
                  <a:pt x="962025" y="1657350"/>
                </a:cubicBezTo>
                <a:cubicBezTo>
                  <a:pt x="954575" y="1648658"/>
                  <a:pt x="949629" y="1638090"/>
                  <a:pt x="942975" y="1628775"/>
                </a:cubicBezTo>
                <a:cubicBezTo>
                  <a:pt x="933748" y="1615857"/>
                  <a:pt x="923627" y="1603593"/>
                  <a:pt x="914400" y="1590675"/>
                </a:cubicBezTo>
                <a:cubicBezTo>
                  <a:pt x="907746" y="1581360"/>
                  <a:pt x="902004" y="1571415"/>
                  <a:pt x="895350" y="1562100"/>
                </a:cubicBezTo>
                <a:cubicBezTo>
                  <a:pt x="886123" y="1549182"/>
                  <a:pt x="875189" y="1537462"/>
                  <a:pt x="866775" y="1524000"/>
                </a:cubicBezTo>
                <a:cubicBezTo>
                  <a:pt x="850453" y="1497884"/>
                  <a:pt x="849275" y="1479797"/>
                  <a:pt x="828675" y="1457325"/>
                </a:cubicBezTo>
                <a:cubicBezTo>
                  <a:pt x="801368" y="1427536"/>
                  <a:pt x="766124" y="1404706"/>
                  <a:pt x="742950" y="1371600"/>
                </a:cubicBezTo>
                <a:cubicBezTo>
                  <a:pt x="720725" y="1339850"/>
                  <a:pt x="699528" y="1307355"/>
                  <a:pt x="676275" y="1276350"/>
                </a:cubicBezTo>
                <a:cubicBezTo>
                  <a:pt x="666750" y="1263650"/>
                  <a:pt x="656285" y="1251604"/>
                  <a:pt x="647700" y="1238250"/>
                </a:cubicBezTo>
                <a:cubicBezTo>
                  <a:pt x="627678" y="1207104"/>
                  <a:pt x="611089" y="1173808"/>
                  <a:pt x="590550" y="1143000"/>
                </a:cubicBezTo>
                <a:cubicBezTo>
                  <a:pt x="584200" y="1133475"/>
                  <a:pt x="578829" y="1123219"/>
                  <a:pt x="571500" y="1114425"/>
                </a:cubicBezTo>
                <a:cubicBezTo>
                  <a:pt x="562876" y="1104077"/>
                  <a:pt x="550755" y="1096811"/>
                  <a:pt x="542925" y="1085850"/>
                </a:cubicBezTo>
                <a:cubicBezTo>
                  <a:pt x="534672" y="1074296"/>
                  <a:pt x="530674" y="1060215"/>
                  <a:pt x="523875" y="1047750"/>
                </a:cubicBezTo>
                <a:cubicBezTo>
                  <a:pt x="491040" y="987553"/>
                  <a:pt x="495079" y="995031"/>
                  <a:pt x="466725" y="952500"/>
                </a:cubicBezTo>
                <a:cubicBezTo>
                  <a:pt x="435710" y="828439"/>
                  <a:pt x="468304" y="916927"/>
                  <a:pt x="419100" y="838200"/>
                </a:cubicBezTo>
                <a:cubicBezTo>
                  <a:pt x="394046" y="798113"/>
                  <a:pt x="401098" y="782098"/>
                  <a:pt x="361950" y="742950"/>
                </a:cubicBezTo>
                <a:cubicBezTo>
                  <a:pt x="346075" y="727075"/>
                  <a:pt x="328108" y="713046"/>
                  <a:pt x="314325" y="695325"/>
                </a:cubicBezTo>
                <a:cubicBezTo>
                  <a:pt x="305608" y="684117"/>
                  <a:pt x="302171" y="669637"/>
                  <a:pt x="295275" y="657225"/>
                </a:cubicBezTo>
                <a:cubicBezTo>
                  <a:pt x="265687" y="603967"/>
                  <a:pt x="275485" y="618385"/>
                  <a:pt x="238125" y="581025"/>
                </a:cubicBezTo>
                <a:cubicBezTo>
                  <a:pt x="231775" y="565150"/>
                  <a:pt x="226019" y="549024"/>
                  <a:pt x="219075" y="533400"/>
                </a:cubicBezTo>
                <a:cubicBezTo>
                  <a:pt x="213308" y="520425"/>
                  <a:pt x="205618" y="508351"/>
                  <a:pt x="200025" y="495300"/>
                </a:cubicBezTo>
                <a:cubicBezTo>
                  <a:pt x="196070" y="486072"/>
                  <a:pt x="195481" y="475442"/>
                  <a:pt x="190500" y="466725"/>
                </a:cubicBezTo>
                <a:cubicBezTo>
                  <a:pt x="169961" y="430782"/>
                  <a:pt x="136916" y="401223"/>
                  <a:pt x="123825" y="361950"/>
                </a:cubicBezTo>
                <a:cubicBezTo>
                  <a:pt x="120650" y="352425"/>
                  <a:pt x="118255" y="342603"/>
                  <a:pt x="114300" y="333375"/>
                </a:cubicBezTo>
                <a:cubicBezTo>
                  <a:pt x="64203" y="216483"/>
                  <a:pt x="124029" y="362359"/>
                  <a:pt x="76200" y="266700"/>
                </a:cubicBezTo>
                <a:cubicBezTo>
                  <a:pt x="71710" y="257720"/>
                  <a:pt x="69317" y="247811"/>
                  <a:pt x="66675" y="238125"/>
                </a:cubicBezTo>
                <a:cubicBezTo>
                  <a:pt x="59786" y="212866"/>
                  <a:pt x="53975" y="187325"/>
                  <a:pt x="47625" y="161925"/>
                </a:cubicBezTo>
                <a:cubicBezTo>
                  <a:pt x="44450" y="149225"/>
                  <a:pt x="42240" y="136244"/>
                  <a:pt x="38100" y="123825"/>
                </a:cubicBezTo>
                <a:lnTo>
                  <a:pt x="19050" y="66675"/>
                </a:lnTo>
                <a:cubicBezTo>
                  <a:pt x="15875" y="57150"/>
                  <a:pt x="11960" y="47840"/>
                  <a:pt x="9525" y="38100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33" grpId="0" animBg="1"/>
      <p:bldP spid="34" grpId="0"/>
      <p:bldP spid="36" grpId="0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BA49BDB1-C859-47E3-BC3B-7A837AF40A7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63906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3907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3908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09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0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11" name="AutoShape 7"/>
            <p:cNvCxnSpPr>
              <a:cxnSpLocks noChangeShapeType="1"/>
              <a:stCxn id="763910" idx="2"/>
              <a:endCxn id="763908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2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3" name="AutoShape 9"/>
            <p:cNvCxnSpPr>
              <a:cxnSpLocks noChangeShapeType="1"/>
              <a:stCxn id="763914" idx="2"/>
              <a:endCxn id="763909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3915" name="AutoShape 11"/>
          <p:cNvCxnSpPr>
            <a:cxnSpLocks noChangeShapeType="1"/>
            <a:stCxn id="763914" idx="1"/>
            <a:endCxn id="763910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3916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3917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8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9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0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21" name="AutoShape 17"/>
            <p:cNvCxnSpPr>
              <a:cxnSpLocks noChangeShapeType="1"/>
              <a:stCxn id="763917" idx="5"/>
              <a:endCxn id="763920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2" name="AutoShape 18"/>
            <p:cNvCxnSpPr>
              <a:cxnSpLocks noChangeShapeType="1"/>
              <a:stCxn id="763920" idx="6"/>
              <a:endCxn id="763919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3" name="AutoShape 19"/>
            <p:cNvCxnSpPr>
              <a:cxnSpLocks noChangeShapeType="1"/>
              <a:stCxn id="763917" idx="7"/>
              <a:endCxn id="763918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4" name="AutoShape 20"/>
            <p:cNvCxnSpPr>
              <a:cxnSpLocks noChangeShapeType="1"/>
              <a:stCxn id="763918" idx="5"/>
              <a:endCxn id="763919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63925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Dongle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A88E61B0-DA08-4D5C-ABE1-A7B5C3789E9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65954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5955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5956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7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8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59" name="AutoShape 7"/>
            <p:cNvCxnSpPr>
              <a:cxnSpLocks noChangeShapeType="1"/>
              <a:stCxn id="765958" idx="2"/>
              <a:endCxn id="765956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0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1" name="AutoShape 9"/>
            <p:cNvCxnSpPr>
              <a:cxnSpLocks noChangeShapeType="1"/>
              <a:stCxn id="765962" idx="2"/>
              <a:endCxn id="765957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5962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5963" name="AutoShape 11"/>
          <p:cNvCxnSpPr>
            <a:cxnSpLocks noChangeShapeType="1"/>
            <a:stCxn id="765962" idx="1"/>
            <a:endCxn id="765958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5964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5965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6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7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8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69" name="AutoShape 17"/>
            <p:cNvCxnSpPr>
              <a:cxnSpLocks noChangeShapeType="1"/>
              <a:stCxn id="765965" idx="5"/>
              <a:endCxn id="765968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0" name="AutoShape 18"/>
            <p:cNvCxnSpPr>
              <a:cxnSpLocks noChangeShapeType="1"/>
              <a:stCxn id="765968" idx="6"/>
              <a:endCxn id="765967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1" name="AutoShape 19"/>
            <p:cNvCxnSpPr>
              <a:cxnSpLocks noChangeShapeType="1"/>
              <a:stCxn id="765965" idx="7"/>
              <a:endCxn id="765966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2" name="AutoShape 20"/>
            <p:cNvCxnSpPr>
              <a:cxnSpLocks noChangeShapeType="1"/>
              <a:stCxn id="765966" idx="5"/>
              <a:endCxn id="765967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65973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65974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65975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5976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65977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5978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5979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5980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65981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65982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chemeClr val="tx1"/>
                </a:solidFill>
              </a:rPr>
              <a:t>Dongle</a:t>
            </a:r>
          </a:p>
        </p:txBody>
      </p:sp>
      <p:sp>
        <p:nvSpPr>
          <p:cNvPr id="765986" name="Text Box 34"/>
          <p:cNvSpPr txBox="1">
            <a:spLocks noChangeArrowheads="1"/>
          </p:cNvSpPr>
          <p:nvPr/>
        </p:nvSpPr>
        <p:spPr bwMode="auto">
          <a:xfrm>
            <a:off x="946150" y="4311650"/>
            <a:ext cx="154622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rstur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692638" y="704850"/>
            <a:ext cx="6051187" cy="2962275"/>
          </a:xfrm>
          <a:custGeom>
            <a:avLst/>
            <a:gdLst>
              <a:gd name="connsiteX0" fmla="*/ 2812 w 6051187"/>
              <a:gd name="connsiteY0" fmla="*/ 1695450 h 2962275"/>
              <a:gd name="connsiteX1" fmla="*/ 31387 w 6051187"/>
              <a:gd name="connsiteY1" fmla="*/ 1628775 h 2962275"/>
              <a:gd name="connsiteX2" fmla="*/ 50437 w 6051187"/>
              <a:gd name="connsiteY2" fmla="*/ 1581150 h 2962275"/>
              <a:gd name="connsiteX3" fmla="*/ 145687 w 6051187"/>
              <a:gd name="connsiteY3" fmla="*/ 1504950 h 2962275"/>
              <a:gd name="connsiteX4" fmla="*/ 174262 w 6051187"/>
              <a:gd name="connsiteY4" fmla="*/ 1476375 h 2962275"/>
              <a:gd name="connsiteX5" fmla="*/ 221887 w 6051187"/>
              <a:gd name="connsiteY5" fmla="*/ 1457325 h 2962275"/>
              <a:gd name="connsiteX6" fmla="*/ 288562 w 6051187"/>
              <a:gd name="connsiteY6" fmla="*/ 1409700 h 2962275"/>
              <a:gd name="connsiteX7" fmla="*/ 345712 w 6051187"/>
              <a:gd name="connsiteY7" fmla="*/ 1371600 h 2962275"/>
              <a:gd name="connsiteX8" fmla="*/ 393337 w 6051187"/>
              <a:gd name="connsiteY8" fmla="*/ 1343025 h 2962275"/>
              <a:gd name="connsiteX9" fmla="*/ 421912 w 6051187"/>
              <a:gd name="connsiteY9" fmla="*/ 1323975 h 2962275"/>
              <a:gd name="connsiteX10" fmla="*/ 479062 w 6051187"/>
              <a:gd name="connsiteY10" fmla="*/ 1295400 h 2962275"/>
              <a:gd name="connsiteX11" fmla="*/ 545737 w 6051187"/>
              <a:gd name="connsiteY11" fmla="*/ 1247775 h 2962275"/>
              <a:gd name="connsiteX12" fmla="*/ 574312 w 6051187"/>
              <a:gd name="connsiteY12" fmla="*/ 1238250 h 2962275"/>
              <a:gd name="connsiteX13" fmla="*/ 640987 w 6051187"/>
              <a:gd name="connsiteY13" fmla="*/ 1190625 h 2962275"/>
              <a:gd name="connsiteX14" fmla="*/ 726712 w 6051187"/>
              <a:gd name="connsiteY14" fmla="*/ 1152525 h 2962275"/>
              <a:gd name="connsiteX15" fmla="*/ 783862 w 6051187"/>
              <a:gd name="connsiteY15" fmla="*/ 1104900 h 2962275"/>
              <a:gd name="connsiteX16" fmla="*/ 898162 w 6051187"/>
              <a:gd name="connsiteY16" fmla="*/ 1057275 h 2962275"/>
              <a:gd name="connsiteX17" fmla="*/ 945787 w 6051187"/>
              <a:gd name="connsiteY17" fmla="*/ 1038225 h 2962275"/>
              <a:gd name="connsiteX18" fmla="*/ 1021987 w 6051187"/>
              <a:gd name="connsiteY18" fmla="*/ 1000125 h 2962275"/>
              <a:gd name="connsiteX19" fmla="*/ 1117237 w 6051187"/>
              <a:gd name="connsiteY19" fmla="*/ 962025 h 2962275"/>
              <a:gd name="connsiteX20" fmla="*/ 1202962 w 6051187"/>
              <a:gd name="connsiteY20" fmla="*/ 914400 h 2962275"/>
              <a:gd name="connsiteX21" fmla="*/ 1241062 w 6051187"/>
              <a:gd name="connsiteY21" fmla="*/ 885825 h 2962275"/>
              <a:gd name="connsiteX22" fmla="*/ 1298212 w 6051187"/>
              <a:gd name="connsiteY22" fmla="*/ 847725 h 2962275"/>
              <a:gd name="connsiteX23" fmla="*/ 1326787 w 6051187"/>
              <a:gd name="connsiteY23" fmla="*/ 819150 h 2962275"/>
              <a:gd name="connsiteX24" fmla="*/ 1364887 w 6051187"/>
              <a:gd name="connsiteY24" fmla="*/ 800100 h 2962275"/>
              <a:gd name="connsiteX25" fmla="*/ 1450612 w 6051187"/>
              <a:gd name="connsiteY25" fmla="*/ 733425 h 2962275"/>
              <a:gd name="connsiteX26" fmla="*/ 1545862 w 6051187"/>
              <a:gd name="connsiteY26" fmla="*/ 657225 h 2962275"/>
              <a:gd name="connsiteX27" fmla="*/ 1583962 w 6051187"/>
              <a:gd name="connsiteY27" fmla="*/ 647700 h 2962275"/>
              <a:gd name="connsiteX28" fmla="*/ 1612537 w 6051187"/>
              <a:gd name="connsiteY28" fmla="*/ 628650 h 2962275"/>
              <a:gd name="connsiteX29" fmla="*/ 1660162 w 6051187"/>
              <a:gd name="connsiteY29" fmla="*/ 590550 h 2962275"/>
              <a:gd name="connsiteX30" fmla="*/ 1783987 w 6051187"/>
              <a:gd name="connsiteY30" fmla="*/ 533400 h 2962275"/>
              <a:gd name="connsiteX31" fmla="*/ 1917337 w 6051187"/>
              <a:gd name="connsiteY31" fmla="*/ 457200 h 2962275"/>
              <a:gd name="connsiteX32" fmla="*/ 1984012 w 6051187"/>
              <a:gd name="connsiteY32" fmla="*/ 409575 h 2962275"/>
              <a:gd name="connsiteX33" fmla="*/ 2050687 w 6051187"/>
              <a:gd name="connsiteY33" fmla="*/ 371475 h 2962275"/>
              <a:gd name="connsiteX34" fmla="*/ 2117362 w 6051187"/>
              <a:gd name="connsiteY34" fmla="*/ 323850 h 2962275"/>
              <a:gd name="connsiteX35" fmla="*/ 2145937 w 6051187"/>
              <a:gd name="connsiteY35" fmla="*/ 285750 h 2962275"/>
              <a:gd name="connsiteX36" fmla="*/ 2212612 w 6051187"/>
              <a:gd name="connsiteY36" fmla="*/ 238125 h 2962275"/>
              <a:gd name="connsiteX37" fmla="*/ 2279287 w 6051187"/>
              <a:gd name="connsiteY37" fmla="*/ 200025 h 2962275"/>
              <a:gd name="connsiteX38" fmla="*/ 2336437 w 6051187"/>
              <a:gd name="connsiteY38" fmla="*/ 152400 h 2962275"/>
              <a:gd name="connsiteX39" fmla="*/ 2374537 w 6051187"/>
              <a:gd name="connsiteY39" fmla="*/ 123825 h 2962275"/>
              <a:gd name="connsiteX40" fmla="*/ 2441212 w 6051187"/>
              <a:gd name="connsiteY40" fmla="*/ 95250 h 2962275"/>
              <a:gd name="connsiteX41" fmla="*/ 2555512 w 6051187"/>
              <a:gd name="connsiteY41" fmla="*/ 66675 h 2962275"/>
              <a:gd name="connsiteX42" fmla="*/ 2707912 w 6051187"/>
              <a:gd name="connsiteY42" fmla="*/ 38100 h 2962275"/>
              <a:gd name="connsiteX43" fmla="*/ 2831737 w 6051187"/>
              <a:gd name="connsiteY43" fmla="*/ 9525 h 2962275"/>
              <a:gd name="connsiteX44" fmla="*/ 2926987 w 6051187"/>
              <a:gd name="connsiteY44" fmla="*/ 0 h 2962275"/>
              <a:gd name="connsiteX45" fmla="*/ 3184162 w 6051187"/>
              <a:gd name="connsiteY45" fmla="*/ 9525 h 2962275"/>
              <a:gd name="connsiteX46" fmla="*/ 3222262 w 6051187"/>
              <a:gd name="connsiteY46" fmla="*/ 19050 h 2962275"/>
              <a:gd name="connsiteX47" fmla="*/ 3317512 w 6051187"/>
              <a:gd name="connsiteY47" fmla="*/ 38100 h 2962275"/>
              <a:gd name="connsiteX48" fmla="*/ 3460387 w 6051187"/>
              <a:gd name="connsiteY48" fmla="*/ 47625 h 2962275"/>
              <a:gd name="connsiteX49" fmla="*/ 3508012 w 6051187"/>
              <a:gd name="connsiteY49" fmla="*/ 57150 h 2962275"/>
              <a:gd name="connsiteX50" fmla="*/ 3688987 w 6051187"/>
              <a:gd name="connsiteY50" fmla="*/ 114300 h 2962275"/>
              <a:gd name="connsiteX51" fmla="*/ 3803287 w 6051187"/>
              <a:gd name="connsiteY51" fmla="*/ 180975 h 2962275"/>
              <a:gd name="connsiteX52" fmla="*/ 3955687 w 6051187"/>
              <a:gd name="connsiteY52" fmla="*/ 238125 h 2962275"/>
              <a:gd name="connsiteX53" fmla="*/ 4289062 w 6051187"/>
              <a:gd name="connsiteY53" fmla="*/ 390525 h 2962275"/>
              <a:gd name="connsiteX54" fmla="*/ 4317637 w 6051187"/>
              <a:gd name="connsiteY54" fmla="*/ 409575 h 2962275"/>
              <a:gd name="connsiteX55" fmla="*/ 4374787 w 6051187"/>
              <a:gd name="connsiteY55" fmla="*/ 457200 h 2962275"/>
              <a:gd name="connsiteX56" fmla="*/ 4412887 w 6051187"/>
              <a:gd name="connsiteY56" fmla="*/ 476250 h 2962275"/>
              <a:gd name="connsiteX57" fmla="*/ 4508137 w 6051187"/>
              <a:gd name="connsiteY57" fmla="*/ 571500 h 2962275"/>
              <a:gd name="connsiteX58" fmla="*/ 4546237 w 6051187"/>
              <a:gd name="connsiteY58" fmla="*/ 609600 h 2962275"/>
              <a:gd name="connsiteX59" fmla="*/ 4584337 w 6051187"/>
              <a:gd name="connsiteY59" fmla="*/ 647700 h 2962275"/>
              <a:gd name="connsiteX60" fmla="*/ 4631962 w 6051187"/>
              <a:gd name="connsiteY60" fmla="*/ 714375 h 2962275"/>
              <a:gd name="connsiteX61" fmla="*/ 4651012 w 6051187"/>
              <a:gd name="connsiteY61" fmla="*/ 752475 h 2962275"/>
              <a:gd name="connsiteX62" fmla="*/ 4698637 w 6051187"/>
              <a:gd name="connsiteY62" fmla="*/ 800100 h 2962275"/>
              <a:gd name="connsiteX63" fmla="*/ 4746262 w 6051187"/>
              <a:gd name="connsiteY63" fmla="*/ 876300 h 2962275"/>
              <a:gd name="connsiteX64" fmla="*/ 4870087 w 6051187"/>
              <a:gd name="connsiteY64" fmla="*/ 1019175 h 2962275"/>
              <a:gd name="connsiteX65" fmla="*/ 4889137 w 6051187"/>
              <a:gd name="connsiteY65" fmla="*/ 1057275 h 2962275"/>
              <a:gd name="connsiteX66" fmla="*/ 4917712 w 6051187"/>
              <a:gd name="connsiteY66" fmla="*/ 1104900 h 2962275"/>
              <a:gd name="connsiteX67" fmla="*/ 4984387 w 6051187"/>
              <a:gd name="connsiteY67" fmla="*/ 1238250 h 2962275"/>
              <a:gd name="connsiteX68" fmla="*/ 5003437 w 6051187"/>
              <a:gd name="connsiteY68" fmla="*/ 1276350 h 2962275"/>
              <a:gd name="connsiteX69" fmla="*/ 5022487 w 6051187"/>
              <a:gd name="connsiteY69" fmla="*/ 1323975 h 2962275"/>
              <a:gd name="connsiteX70" fmla="*/ 5041537 w 6051187"/>
              <a:gd name="connsiteY70" fmla="*/ 1381125 h 2962275"/>
              <a:gd name="connsiteX71" fmla="*/ 5127262 w 6051187"/>
              <a:gd name="connsiteY71" fmla="*/ 1504950 h 2962275"/>
              <a:gd name="connsiteX72" fmla="*/ 5174887 w 6051187"/>
              <a:gd name="connsiteY72" fmla="*/ 1581150 h 2962275"/>
              <a:gd name="connsiteX73" fmla="*/ 5212987 w 6051187"/>
              <a:gd name="connsiteY73" fmla="*/ 1628775 h 2962275"/>
              <a:gd name="connsiteX74" fmla="*/ 5251087 w 6051187"/>
              <a:gd name="connsiteY74" fmla="*/ 1685925 h 2962275"/>
              <a:gd name="connsiteX75" fmla="*/ 5289187 w 6051187"/>
              <a:gd name="connsiteY75" fmla="*/ 1724025 h 2962275"/>
              <a:gd name="connsiteX76" fmla="*/ 5317762 w 6051187"/>
              <a:gd name="connsiteY76" fmla="*/ 1790700 h 2962275"/>
              <a:gd name="connsiteX77" fmla="*/ 5365387 w 6051187"/>
              <a:gd name="connsiteY77" fmla="*/ 1857375 h 2962275"/>
              <a:gd name="connsiteX78" fmla="*/ 5384437 w 6051187"/>
              <a:gd name="connsiteY78" fmla="*/ 1895475 h 2962275"/>
              <a:gd name="connsiteX79" fmla="*/ 5441587 w 6051187"/>
              <a:gd name="connsiteY79" fmla="*/ 1981200 h 2962275"/>
              <a:gd name="connsiteX80" fmla="*/ 5460637 w 6051187"/>
              <a:gd name="connsiteY80" fmla="*/ 2009775 h 2962275"/>
              <a:gd name="connsiteX81" fmla="*/ 5489212 w 6051187"/>
              <a:gd name="connsiteY81" fmla="*/ 2066925 h 2962275"/>
              <a:gd name="connsiteX82" fmla="*/ 5527312 w 6051187"/>
              <a:gd name="connsiteY82" fmla="*/ 2114550 h 2962275"/>
              <a:gd name="connsiteX83" fmla="*/ 5555887 w 6051187"/>
              <a:gd name="connsiteY83" fmla="*/ 2162175 h 2962275"/>
              <a:gd name="connsiteX84" fmla="*/ 5584462 w 6051187"/>
              <a:gd name="connsiteY84" fmla="*/ 2200275 h 2962275"/>
              <a:gd name="connsiteX85" fmla="*/ 5613037 w 6051187"/>
              <a:gd name="connsiteY85" fmla="*/ 2257425 h 2962275"/>
              <a:gd name="connsiteX86" fmla="*/ 5670187 w 6051187"/>
              <a:gd name="connsiteY86" fmla="*/ 2333625 h 2962275"/>
              <a:gd name="connsiteX87" fmla="*/ 5717812 w 6051187"/>
              <a:gd name="connsiteY87" fmla="*/ 2457450 h 2962275"/>
              <a:gd name="connsiteX88" fmla="*/ 5736862 w 6051187"/>
              <a:gd name="connsiteY88" fmla="*/ 2495550 h 2962275"/>
              <a:gd name="connsiteX89" fmla="*/ 5765437 w 6051187"/>
              <a:gd name="connsiteY89" fmla="*/ 2590800 h 2962275"/>
              <a:gd name="connsiteX90" fmla="*/ 5784487 w 6051187"/>
              <a:gd name="connsiteY90" fmla="*/ 2638425 h 2962275"/>
              <a:gd name="connsiteX91" fmla="*/ 5794012 w 6051187"/>
              <a:gd name="connsiteY91" fmla="*/ 2676525 h 2962275"/>
              <a:gd name="connsiteX92" fmla="*/ 5813062 w 6051187"/>
              <a:gd name="connsiteY92" fmla="*/ 2705100 h 2962275"/>
              <a:gd name="connsiteX93" fmla="*/ 5851162 w 6051187"/>
              <a:gd name="connsiteY93" fmla="*/ 2771775 h 2962275"/>
              <a:gd name="connsiteX94" fmla="*/ 5879737 w 6051187"/>
              <a:gd name="connsiteY94" fmla="*/ 2809875 h 2962275"/>
              <a:gd name="connsiteX95" fmla="*/ 5908312 w 6051187"/>
              <a:gd name="connsiteY95" fmla="*/ 2857500 h 2962275"/>
              <a:gd name="connsiteX96" fmla="*/ 6022612 w 6051187"/>
              <a:gd name="connsiteY96" fmla="*/ 2943225 h 2962275"/>
              <a:gd name="connsiteX97" fmla="*/ 6051187 w 6051187"/>
              <a:gd name="connsiteY97" fmla="*/ 296227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51187" h="2962275">
                <a:moveTo>
                  <a:pt x="2812" y="1695450"/>
                </a:moveTo>
                <a:cubicBezTo>
                  <a:pt x="22376" y="1636759"/>
                  <a:pt x="0" y="1699395"/>
                  <a:pt x="31387" y="1628775"/>
                </a:cubicBezTo>
                <a:cubicBezTo>
                  <a:pt x="38331" y="1613151"/>
                  <a:pt x="40953" y="1595376"/>
                  <a:pt x="50437" y="1581150"/>
                </a:cubicBezTo>
                <a:cubicBezTo>
                  <a:pt x="88140" y="1524595"/>
                  <a:pt x="94736" y="1555901"/>
                  <a:pt x="145687" y="1504950"/>
                </a:cubicBezTo>
                <a:cubicBezTo>
                  <a:pt x="155212" y="1495425"/>
                  <a:pt x="162839" y="1483514"/>
                  <a:pt x="174262" y="1476375"/>
                </a:cubicBezTo>
                <a:cubicBezTo>
                  <a:pt x="188761" y="1467313"/>
                  <a:pt x="206594" y="1464971"/>
                  <a:pt x="221887" y="1457325"/>
                </a:cubicBezTo>
                <a:cubicBezTo>
                  <a:pt x="237371" y="1449583"/>
                  <a:pt x="277776" y="1417250"/>
                  <a:pt x="288562" y="1409700"/>
                </a:cubicBezTo>
                <a:cubicBezTo>
                  <a:pt x="307319" y="1396570"/>
                  <a:pt x="326396" y="1383892"/>
                  <a:pt x="345712" y="1371600"/>
                </a:cubicBezTo>
                <a:cubicBezTo>
                  <a:pt x="361331" y="1361661"/>
                  <a:pt x="377933" y="1353294"/>
                  <a:pt x="393337" y="1343025"/>
                </a:cubicBezTo>
                <a:cubicBezTo>
                  <a:pt x="402862" y="1336675"/>
                  <a:pt x="411905" y="1329534"/>
                  <a:pt x="421912" y="1323975"/>
                </a:cubicBezTo>
                <a:cubicBezTo>
                  <a:pt x="440530" y="1313632"/>
                  <a:pt x="460799" y="1306358"/>
                  <a:pt x="479062" y="1295400"/>
                </a:cubicBezTo>
                <a:cubicBezTo>
                  <a:pt x="500634" y="1282457"/>
                  <a:pt x="522475" y="1259406"/>
                  <a:pt x="545737" y="1247775"/>
                </a:cubicBezTo>
                <a:cubicBezTo>
                  <a:pt x="554717" y="1243285"/>
                  <a:pt x="565332" y="1242740"/>
                  <a:pt x="574312" y="1238250"/>
                </a:cubicBezTo>
                <a:cubicBezTo>
                  <a:pt x="594462" y="1228175"/>
                  <a:pt x="623729" y="1201411"/>
                  <a:pt x="640987" y="1190625"/>
                </a:cubicBezTo>
                <a:cubicBezTo>
                  <a:pt x="664717" y="1175794"/>
                  <a:pt x="701622" y="1162561"/>
                  <a:pt x="726712" y="1152525"/>
                </a:cubicBezTo>
                <a:cubicBezTo>
                  <a:pt x="745762" y="1136650"/>
                  <a:pt x="762185" y="1116943"/>
                  <a:pt x="783862" y="1104900"/>
                </a:cubicBezTo>
                <a:cubicBezTo>
                  <a:pt x="819943" y="1084855"/>
                  <a:pt x="859996" y="1072990"/>
                  <a:pt x="898162" y="1057275"/>
                </a:cubicBezTo>
                <a:cubicBezTo>
                  <a:pt x="913972" y="1050765"/>
                  <a:pt x="932109" y="1048484"/>
                  <a:pt x="945787" y="1038225"/>
                </a:cubicBezTo>
                <a:cubicBezTo>
                  <a:pt x="1022165" y="980941"/>
                  <a:pt x="945557" y="1030697"/>
                  <a:pt x="1021987" y="1000125"/>
                </a:cubicBezTo>
                <a:cubicBezTo>
                  <a:pt x="1136752" y="954219"/>
                  <a:pt x="1030259" y="983770"/>
                  <a:pt x="1117237" y="962025"/>
                </a:cubicBezTo>
                <a:cubicBezTo>
                  <a:pt x="1217864" y="894940"/>
                  <a:pt x="1034489" y="1015484"/>
                  <a:pt x="1202962" y="914400"/>
                </a:cubicBezTo>
                <a:cubicBezTo>
                  <a:pt x="1216575" y="906232"/>
                  <a:pt x="1228057" y="894929"/>
                  <a:pt x="1241062" y="885825"/>
                </a:cubicBezTo>
                <a:cubicBezTo>
                  <a:pt x="1259819" y="872695"/>
                  <a:pt x="1282023" y="863914"/>
                  <a:pt x="1298212" y="847725"/>
                </a:cubicBezTo>
                <a:cubicBezTo>
                  <a:pt x="1307737" y="838200"/>
                  <a:pt x="1315826" y="826980"/>
                  <a:pt x="1326787" y="819150"/>
                </a:cubicBezTo>
                <a:cubicBezTo>
                  <a:pt x="1338341" y="810897"/>
                  <a:pt x="1353213" y="808182"/>
                  <a:pt x="1364887" y="800100"/>
                </a:cubicBezTo>
                <a:cubicBezTo>
                  <a:pt x="1394651" y="779494"/>
                  <a:pt x="1425014" y="759023"/>
                  <a:pt x="1450612" y="733425"/>
                </a:cubicBezTo>
                <a:cubicBezTo>
                  <a:pt x="1484278" y="699759"/>
                  <a:pt x="1497062" y="683843"/>
                  <a:pt x="1545862" y="657225"/>
                </a:cubicBezTo>
                <a:cubicBezTo>
                  <a:pt x="1557354" y="650956"/>
                  <a:pt x="1571262" y="650875"/>
                  <a:pt x="1583962" y="647700"/>
                </a:cubicBezTo>
                <a:cubicBezTo>
                  <a:pt x="1593487" y="641350"/>
                  <a:pt x="1603379" y="635519"/>
                  <a:pt x="1612537" y="628650"/>
                </a:cubicBezTo>
                <a:cubicBezTo>
                  <a:pt x="1628801" y="616452"/>
                  <a:pt x="1642848" y="601205"/>
                  <a:pt x="1660162" y="590550"/>
                </a:cubicBezTo>
                <a:cubicBezTo>
                  <a:pt x="1807416" y="499932"/>
                  <a:pt x="1676422" y="590013"/>
                  <a:pt x="1783987" y="533400"/>
                </a:cubicBezTo>
                <a:cubicBezTo>
                  <a:pt x="1829291" y="509556"/>
                  <a:pt x="1875678" y="486957"/>
                  <a:pt x="1917337" y="457200"/>
                </a:cubicBezTo>
                <a:cubicBezTo>
                  <a:pt x="1939562" y="441325"/>
                  <a:pt x="1961037" y="424344"/>
                  <a:pt x="1984012" y="409575"/>
                </a:cubicBezTo>
                <a:cubicBezTo>
                  <a:pt x="2005544" y="395733"/>
                  <a:pt x="2029717" y="386154"/>
                  <a:pt x="2050687" y="371475"/>
                </a:cubicBezTo>
                <a:cubicBezTo>
                  <a:pt x="2147225" y="303898"/>
                  <a:pt x="2006158" y="379452"/>
                  <a:pt x="2117362" y="323850"/>
                </a:cubicBezTo>
                <a:cubicBezTo>
                  <a:pt x="2126887" y="311150"/>
                  <a:pt x="2134712" y="296975"/>
                  <a:pt x="2145937" y="285750"/>
                </a:cubicBezTo>
                <a:cubicBezTo>
                  <a:pt x="2180252" y="251435"/>
                  <a:pt x="2180162" y="265167"/>
                  <a:pt x="2212612" y="238125"/>
                </a:cubicBezTo>
                <a:cubicBezTo>
                  <a:pt x="2261253" y="197591"/>
                  <a:pt x="2217614" y="215443"/>
                  <a:pt x="2279287" y="200025"/>
                </a:cubicBezTo>
                <a:cubicBezTo>
                  <a:pt x="2335447" y="125146"/>
                  <a:pt x="2279166" y="185127"/>
                  <a:pt x="2336437" y="152400"/>
                </a:cubicBezTo>
                <a:cubicBezTo>
                  <a:pt x="2350220" y="144524"/>
                  <a:pt x="2361075" y="132239"/>
                  <a:pt x="2374537" y="123825"/>
                </a:cubicBezTo>
                <a:cubicBezTo>
                  <a:pt x="2394131" y="111579"/>
                  <a:pt x="2418602" y="101279"/>
                  <a:pt x="2441212" y="95250"/>
                </a:cubicBezTo>
                <a:cubicBezTo>
                  <a:pt x="2479159" y="85131"/>
                  <a:pt x="2517412" y="76200"/>
                  <a:pt x="2555512" y="66675"/>
                </a:cubicBezTo>
                <a:cubicBezTo>
                  <a:pt x="2761056" y="15289"/>
                  <a:pt x="2503553" y="76417"/>
                  <a:pt x="2707912" y="38100"/>
                </a:cubicBezTo>
                <a:cubicBezTo>
                  <a:pt x="2759969" y="28339"/>
                  <a:pt x="2783079" y="16013"/>
                  <a:pt x="2831737" y="9525"/>
                </a:cubicBezTo>
                <a:cubicBezTo>
                  <a:pt x="2863365" y="5308"/>
                  <a:pt x="2895237" y="3175"/>
                  <a:pt x="2926987" y="0"/>
                </a:cubicBezTo>
                <a:cubicBezTo>
                  <a:pt x="3012712" y="3175"/>
                  <a:pt x="3098556" y="4002"/>
                  <a:pt x="3184162" y="9525"/>
                </a:cubicBezTo>
                <a:cubicBezTo>
                  <a:pt x="3197226" y="10368"/>
                  <a:pt x="3209462" y="16307"/>
                  <a:pt x="3222262" y="19050"/>
                </a:cubicBezTo>
                <a:cubicBezTo>
                  <a:pt x="3253922" y="25834"/>
                  <a:pt x="3285364" y="34242"/>
                  <a:pt x="3317512" y="38100"/>
                </a:cubicBezTo>
                <a:cubicBezTo>
                  <a:pt x="3364903" y="43787"/>
                  <a:pt x="3412762" y="44450"/>
                  <a:pt x="3460387" y="47625"/>
                </a:cubicBezTo>
                <a:cubicBezTo>
                  <a:pt x="3476262" y="50800"/>
                  <a:pt x="3492208" y="53638"/>
                  <a:pt x="3508012" y="57150"/>
                </a:cubicBezTo>
                <a:cubicBezTo>
                  <a:pt x="3563716" y="69529"/>
                  <a:pt x="3652949" y="98283"/>
                  <a:pt x="3688987" y="114300"/>
                </a:cubicBezTo>
                <a:cubicBezTo>
                  <a:pt x="3729294" y="132214"/>
                  <a:pt x="3763280" y="162400"/>
                  <a:pt x="3803287" y="180975"/>
                </a:cubicBezTo>
                <a:cubicBezTo>
                  <a:pt x="3852496" y="203822"/>
                  <a:pt x="3906152" y="215992"/>
                  <a:pt x="3955687" y="238125"/>
                </a:cubicBezTo>
                <a:cubicBezTo>
                  <a:pt x="4320570" y="401158"/>
                  <a:pt x="4137962" y="352750"/>
                  <a:pt x="4289062" y="390525"/>
                </a:cubicBezTo>
                <a:cubicBezTo>
                  <a:pt x="4298587" y="396875"/>
                  <a:pt x="4308601" y="402547"/>
                  <a:pt x="4317637" y="409575"/>
                </a:cubicBezTo>
                <a:cubicBezTo>
                  <a:pt x="4337211" y="424799"/>
                  <a:pt x="4354472" y="442980"/>
                  <a:pt x="4374787" y="457200"/>
                </a:cubicBezTo>
                <a:cubicBezTo>
                  <a:pt x="4386419" y="465343"/>
                  <a:pt x="4402106" y="467009"/>
                  <a:pt x="4412887" y="476250"/>
                </a:cubicBezTo>
                <a:cubicBezTo>
                  <a:pt x="4446979" y="505471"/>
                  <a:pt x="4476387" y="539750"/>
                  <a:pt x="4508137" y="571500"/>
                </a:cubicBezTo>
                <a:lnTo>
                  <a:pt x="4546237" y="609600"/>
                </a:lnTo>
                <a:cubicBezTo>
                  <a:pt x="4558937" y="622300"/>
                  <a:pt x="4573898" y="633085"/>
                  <a:pt x="4584337" y="647700"/>
                </a:cubicBezTo>
                <a:cubicBezTo>
                  <a:pt x="4600212" y="669925"/>
                  <a:pt x="4617299" y="691333"/>
                  <a:pt x="4631962" y="714375"/>
                </a:cubicBezTo>
                <a:cubicBezTo>
                  <a:pt x="4639585" y="726354"/>
                  <a:pt x="4642295" y="741267"/>
                  <a:pt x="4651012" y="752475"/>
                </a:cubicBezTo>
                <a:cubicBezTo>
                  <a:pt x="4664795" y="770196"/>
                  <a:pt x="4684949" y="782305"/>
                  <a:pt x="4698637" y="800100"/>
                </a:cubicBezTo>
                <a:cubicBezTo>
                  <a:pt x="4716900" y="823841"/>
                  <a:pt x="4727802" y="852712"/>
                  <a:pt x="4746262" y="876300"/>
                </a:cubicBezTo>
                <a:cubicBezTo>
                  <a:pt x="4785103" y="925930"/>
                  <a:pt x="4841903" y="962806"/>
                  <a:pt x="4870087" y="1019175"/>
                </a:cubicBezTo>
                <a:cubicBezTo>
                  <a:pt x="4876437" y="1031875"/>
                  <a:pt x="4882241" y="1044863"/>
                  <a:pt x="4889137" y="1057275"/>
                </a:cubicBezTo>
                <a:cubicBezTo>
                  <a:pt x="4898128" y="1073459"/>
                  <a:pt x="4909090" y="1088517"/>
                  <a:pt x="4917712" y="1104900"/>
                </a:cubicBezTo>
                <a:cubicBezTo>
                  <a:pt x="4940858" y="1148877"/>
                  <a:pt x="4962162" y="1193800"/>
                  <a:pt x="4984387" y="1238250"/>
                </a:cubicBezTo>
                <a:cubicBezTo>
                  <a:pt x="4990737" y="1250950"/>
                  <a:pt x="4998164" y="1263167"/>
                  <a:pt x="5003437" y="1276350"/>
                </a:cubicBezTo>
                <a:cubicBezTo>
                  <a:pt x="5009787" y="1292225"/>
                  <a:pt x="5016644" y="1307907"/>
                  <a:pt x="5022487" y="1323975"/>
                </a:cubicBezTo>
                <a:cubicBezTo>
                  <a:pt x="5029349" y="1342846"/>
                  <a:pt x="5033228" y="1362844"/>
                  <a:pt x="5041537" y="1381125"/>
                </a:cubicBezTo>
                <a:cubicBezTo>
                  <a:pt x="5058810" y="1419126"/>
                  <a:pt x="5106401" y="1477136"/>
                  <a:pt x="5127262" y="1504950"/>
                </a:cubicBezTo>
                <a:cubicBezTo>
                  <a:pt x="5252065" y="1671353"/>
                  <a:pt x="5070289" y="1424253"/>
                  <a:pt x="5174887" y="1581150"/>
                </a:cubicBezTo>
                <a:cubicBezTo>
                  <a:pt x="5186164" y="1598066"/>
                  <a:pt x="5201030" y="1612333"/>
                  <a:pt x="5212987" y="1628775"/>
                </a:cubicBezTo>
                <a:cubicBezTo>
                  <a:pt x="5226453" y="1647291"/>
                  <a:pt x="5236784" y="1668047"/>
                  <a:pt x="5251087" y="1685925"/>
                </a:cubicBezTo>
                <a:cubicBezTo>
                  <a:pt x="5262307" y="1699950"/>
                  <a:pt x="5278411" y="1709657"/>
                  <a:pt x="5289187" y="1724025"/>
                </a:cubicBezTo>
                <a:cubicBezTo>
                  <a:pt x="5318918" y="1763666"/>
                  <a:pt x="5299370" y="1753915"/>
                  <a:pt x="5317762" y="1790700"/>
                </a:cubicBezTo>
                <a:cubicBezTo>
                  <a:pt x="5327837" y="1810850"/>
                  <a:pt x="5354601" y="1840117"/>
                  <a:pt x="5365387" y="1857375"/>
                </a:cubicBezTo>
                <a:cubicBezTo>
                  <a:pt x="5372912" y="1869416"/>
                  <a:pt x="5376995" y="1883382"/>
                  <a:pt x="5384437" y="1895475"/>
                </a:cubicBezTo>
                <a:cubicBezTo>
                  <a:pt x="5402436" y="1924723"/>
                  <a:pt x="5422537" y="1952625"/>
                  <a:pt x="5441587" y="1981200"/>
                </a:cubicBezTo>
                <a:cubicBezTo>
                  <a:pt x="5447937" y="1990725"/>
                  <a:pt x="5455517" y="1999536"/>
                  <a:pt x="5460637" y="2009775"/>
                </a:cubicBezTo>
                <a:cubicBezTo>
                  <a:pt x="5470162" y="2028825"/>
                  <a:pt x="5477777" y="2048956"/>
                  <a:pt x="5489212" y="2066925"/>
                </a:cubicBezTo>
                <a:cubicBezTo>
                  <a:pt x="5500127" y="2084077"/>
                  <a:pt x="5515654" y="2097895"/>
                  <a:pt x="5527312" y="2114550"/>
                </a:cubicBezTo>
                <a:cubicBezTo>
                  <a:pt x="5537929" y="2129717"/>
                  <a:pt x="5545618" y="2146771"/>
                  <a:pt x="5555887" y="2162175"/>
                </a:cubicBezTo>
                <a:cubicBezTo>
                  <a:pt x="5564693" y="2175384"/>
                  <a:pt x="5575235" y="2187357"/>
                  <a:pt x="5584462" y="2200275"/>
                </a:cubicBezTo>
                <a:cubicBezTo>
                  <a:pt x="5629958" y="2263969"/>
                  <a:pt x="5581582" y="2194516"/>
                  <a:pt x="5613037" y="2257425"/>
                </a:cubicBezTo>
                <a:cubicBezTo>
                  <a:pt x="5636707" y="2304766"/>
                  <a:pt x="5637132" y="2300570"/>
                  <a:pt x="5670187" y="2333625"/>
                </a:cubicBezTo>
                <a:cubicBezTo>
                  <a:pt x="5691834" y="2398565"/>
                  <a:pt x="5687408" y="2390561"/>
                  <a:pt x="5717812" y="2457450"/>
                </a:cubicBezTo>
                <a:cubicBezTo>
                  <a:pt x="5723688" y="2470376"/>
                  <a:pt x="5732086" y="2482178"/>
                  <a:pt x="5736862" y="2495550"/>
                </a:cubicBezTo>
                <a:cubicBezTo>
                  <a:pt x="5748011" y="2526767"/>
                  <a:pt x="5754955" y="2559353"/>
                  <a:pt x="5765437" y="2590800"/>
                </a:cubicBezTo>
                <a:cubicBezTo>
                  <a:pt x="5770844" y="2607020"/>
                  <a:pt x="5779080" y="2622205"/>
                  <a:pt x="5784487" y="2638425"/>
                </a:cubicBezTo>
                <a:cubicBezTo>
                  <a:pt x="5788627" y="2650844"/>
                  <a:pt x="5788855" y="2664493"/>
                  <a:pt x="5794012" y="2676525"/>
                </a:cubicBezTo>
                <a:cubicBezTo>
                  <a:pt x="5798521" y="2687047"/>
                  <a:pt x="5807382" y="2695161"/>
                  <a:pt x="5813062" y="2705100"/>
                </a:cubicBezTo>
                <a:cubicBezTo>
                  <a:pt x="5844953" y="2760910"/>
                  <a:pt x="5818010" y="2725363"/>
                  <a:pt x="5851162" y="2771775"/>
                </a:cubicBezTo>
                <a:cubicBezTo>
                  <a:pt x="5860389" y="2784693"/>
                  <a:pt x="5870931" y="2796666"/>
                  <a:pt x="5879737" y="2809875"/>
                </a:cubicBezTo>
                <a:cubicBezTo>
                  <a:pt x="5890006" y="2825279"/>
                  <a:pt x="5894778" y="2844868"/>
                  <a:pt x="5908312" y="2857500"/>
                </a:cubicBezTo>
                <a:cubicBezTo>
                  <a:pt x="5943129" y="2889995"/>
                  <a:pt x="5982986" y="2916807"/>
                  <a:pt x="6022612" y="2943225"/>
                </a:cubicBezTo>
                <a:lnTo>
                  <a:pt x="6051187" y="296227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732927" y="2419350"/>
            <a:ext cx="6010898" cy="3533775"/>
          </a:xfrm>
          <a:custGeom>
            <a:avLst/>
            <a:gdLst>
              <a:gd name="connsiteX0" fmla="*/ 6010898 w 6010898"/>
              <a:gd name="connsiteY0" fmla="*/ 1352550 h 3533775"/>
              <a:gd name="connsiteX1" fmla="*/ 5991848 w 6010898"/>
              <a:gd name="connsiteY1" fmla="*/ 1581150 h 3533775"/>
              <a:gd name="connsiteX2" fmla="*/ 5963273 w 6010898"/>
              <a:gd name="connsiteY2" fmla="*/ 1657350 h 3533775"/>
              <a:gd name="connsiteX3" fmla="*/ 5944223 w 6010898"/>
              <a:gd name="connsiteY3" fmla="*/ 1714500 h 3533775"/>
              <a:gd name="connsiteX4" fmla="*/ 5934698 w 6010898"/>
              <a:gd name="connsiteY4" fmla="*/ 1771650 h 3533775"/>
              <a:gd name="connsiteX5" fmla="*/ 5887073 w 6010898"/>
              <a:gd name="connsiteY5" fmla="*/ 1838325 h 3533775"/>
              <a:gd name="connsiteX6" fmla="*/ 5829923 w 6010898"/>
              <a:gd name="connsiteY6" fmla="*/ 1943100 h 3533775"/>
              <a:gd name="connsiteX7" fmla="*/ 5763248 w 6010898"/>
              <a:gd name="connsiteY7" fmla="*/ 2057400 h 3533775"/>
              <a:gd name="connsiteX8" fmla="*/ 5696573 w 6010898"/>
              <a:gd name="connsiteY8" fmla="*/ 2152650 h 3533775"/>
              <a:gd name="connsiteX9" fmla="*/ 5629898 w 6010898"/>
              <a:gd name="connsiteY9" fmla="*/ 2286000 h 3533775"/>
              <a:gd name="connsiteX10" fmla="*/ 5591798 w 6010898"/>
              <a:gd name="connsiteY10" fmla="*/ 2352675 h 3533775"/>
              <a:gd name="connsiteX11" fmla="*/ 5553698 w 6010898"/>
              <a:gd name="connsiteY11" fmla="*/ 2390775 h 3533775"/>
              <a:gd name="connsiteX12" fmla="*/ 5448923 w 6010898"/>
              <a:gd name="connsiteY12" fmla="*/ 2543175 h 3533775"/>
              <a:gd name="connsiteX13" fmla="*/ 5382248 w 6010898"/>
              <a:gd name="connsiteY13" fmla="*/ 2638425 h 3533775"/>
              <a:gd name="connsiteX14" fmla="*/ 5286998 w 6010898"/>
              <a:gd name="connsiteY14" fmla="*/ 2733675 h 3533775"/>
              <a:gd name="connsiteX15" fmla="*/ 5229848 w 6010898"/>
              <a:gd name="connsiteY15" fmla="*/ 2790825 h 3533775"/>
              <a:gd name="connsiteX16" fmla="*/ 4982198 w 6010898"/>
              <a:gd name="connsiteY16" fmla="*/ 2952750 h 3533775"/>
              <a:gd name="connsiteX17" fmla="*/ 4915523 w 6010898"/>
              <a:gd name="connsiteY17" fmla="*/ 2971800 h 3533775"/>
              <a:gd name="connsiteX18" fmla="*/ 4858373 w 6010898"/>
              <a:gd name="connsiteY18" fmla="*/ 3019425 h 3533775"/>
              <a:gd name="connsiteX19" fmla="*/ 4734548 w 6010898"/>
              <a:gd name="connsiteY19" fmla="*/ 3086100 h 3533775"/>
              <a:gd name="connsiteX20" fmla="*/ 4686923 w 6010898"/>
              <a:gd name="connsiteY20" fmla="*/ 3105150 h 3533775"/>
              <a:gd name="connsiteX21" fmla="*/ 4648823 w 6010898"/>
              <a:gd name="connsiteY21" fmla="*/ 3124200 h 3533775"/>
              <a:gd name="connsiteX22" fmla="*/ 4572623 w 6010898"/>
              <a:gd name="connsiteY22" fmla="*/ 3143250 h 3533775"/>
              <a:gd name="connsiteX23" fmla="*/ 4505948 w 6010898"/>
              <a:gd name="connsiteY23" fmla="*/ 3162300 h 3533775"/>
              <a:gd name="connsiteX24" fmla="*/ 4363073 w 6010898"/>
              <a:gd name="connsiteY24" fmla="*/ 3209925 h 3533775"/>
              <a:gd name="connsiteX25" fmla="*/ 4305923 w 6010898"/>
              <a:gd name="connsiteY25" fmla="*/ 3238500 h 3533775"/>
              <a:gd name="connsiteX26" fmla="*/ 4172573 w 6010898"/>
              <a:gd name="connsiteY26" fmla="*/ 3267075 h 3533775"/>
              <a:gd name="connsiteX27" fmla="*/ 4115423 w 6010898"/>
              <a:gd name="connsiteY27" fmla="*/ 3295650 h 3533775"/>
              <a:gd name="connsiteX28" fmla="*/ 3991598 w 6010898"/>
              <a:gd name="connsiteY28" fmla="*/ 3333750 h 3533775"/>
              <a:gd name="connsiteX29" fmla="*/ 3896348 w 6010898"/>
              <a:gd name="connsiteY29" fmla="*/ 3352800 h 3533775"/>
              <a:gd name="connsiteX30" fmla="*/ 3820148 w 6010898"/>
              <a:gd name="connsiteY30" fmla="*/ 3371850 h 3533775"/>
              <a:gd name="connsiteX31" fmla="*/ 3762998 w 6010898"/>
              <a:gd name="connsiteY31" fmla="*/ 3390900 h 3533775"/>
              <a:gd name="connsiteX32" fmla="*/ 3620123 w 6010898"/>
              <a:gd name="connsiteY32" fmla="*/ 3409950 h 3533775"/>
              <a:gd name="connsiteX33" fmla="*/ 3505823 w 6010898"/>
              <a:gd name="connsiteY33" fmla="*/ 3448050 h 3533775"/>
              <a:gd name="connsiteX34" fmla="*/ 3439148 w 6010898"/>
              <a:gd name="connsiteY34" fmla="*/ 3457575 h 3533775"/>
              <a:gd name="connsiteX35" fmla="*/ 3381998 w 6010898"/>
              <a:gd name="connsiteY35" fmla="*/ 3467100 h 3533775"/>
              <a:gd name="connsiteX36" fmla="*/ 3286748 w 6010898"/>
              <a:gd name="connsiteY36" fmla="*/ 3476625 h 3533775"/>
              <a:gd name="connsiteX37" fmla="*/ 3239123 w 6010898"/>
              <a:gd name="connsiteY37" fmla="*/ 3486150 h 3533775"/>
              <a:gd name="connsiteX38" fmla="*/ 3143873 w 6010898"/>
              <a:gd name="connsiteY38" fmla="*/ 3495675 h 3533775"/>
              <a:gd name="connsiteX39" fmla="*/ 2972423 w 6010898"/>
              <a:gd name="connsiteY39" fmla="*/ 3514725 h 3533775"/>
              <a:gd name="connsiteX40" fmla="*/ 2924798 w 6010898"/>
              <a:gd name="connsiteY40" fmla="*/ 3524250 h 3533775"/>
              <a:gd name="connsiteX41" fmla="*/ 2886698 w 6010898"/>
              <a:gd name="connsiteY41" fmla="*/ 3533775 h 3533775"/>
              <a:gd name="connsiteX42" fmla="*/ 2343773 w 6010898"/>
              <a:gd name="connsiteY42" fmla="*/ 3524250 h 3533775"/>
              <a:gd name="connsiteX43" fmla="*/ 2115173 w 6010898"/>
              <a:gd name="connsiteY43" fmla="*/ 3505200 h 3533775"/>
              <a:gd name="connsiteX44" fmla="*/ 2029448 w 6010898"/>
              <a:gd name="connsiteY44" fmla="*/ 3467100 h 3533775"/>
              <a:gd name="connsiteX45" fmla="*/ 1962773 w 6010898"/>
              <a:gd name="connsiteY45" fmla="*/ 3438525 h 3533775"/>
              <a:gd name="connsiteX46" fmla="*/ 1819898 w 6010898"/>
              <a:gd name="connsiteY46" fmla="*/ 3352800 h 3533775"/>
              <a:gd name="connsiteX47" fmla="*/ 1781798 w 6010898"/>
              <a:gd name="connsiteY47" fmla="*/ 3333750 h 3533775"/>
              <a:gd name="connsiteX48" fmla="*/ 1657973 w 6010898"/>
              <a:gd name="connsiteY48" fmla="*/ 3238500 h 3533775"/>
              <a:gd name="connsiteX49" fmla="*/ 1610348 w 6010898"/>
              <a:gd name="connsiteY49" fmla="*/ 3181350 h 3533775"/>
              <a:gd name="connsiteX50" fmla="*/ 1572248 w 6010898"/>
              <a:gd name="connsiteY50" fmla="*/ 3143250 h 3533775"/>
              <a:gd name="connsiteX51" fmla="*/ 1553198 w 6010898"/>
              <a:gd name="connsiteY51" fmla="*/ 3114675 h 3533775"/>
              <a:gd name="connsiteX52" fmla="*/ 1515098 w 6010898"/>
              <a:gd name="connsiteY52" fmla="*/ 3067050 h 3533775"/>
              <a:gd name="connsiteX53" fmla="*/ 1410323 w 6010898"/>
              <a:gd name="connsiteY53" fmla="*/ 2952750 h 3533775"/>
              <a:gd name="connsiteX54" fmla="*/ 1381748 w 6010898"/>
              <a:gd name="connsiteY54" fmla="*/ 2895600 h 3533775"/>
              <a:gd name="connsiteX55" fmla="*/ 1362698 w 6010898"/>
              <a:gd name="connsiteY55" fmla="*/ 2867025 h 3533775"/>
              <a:gd name="connsiteX56" fmla="*/ 1343648 w 6010898"/>
              <a:gd name="connsiteY56" fmla="*/ 2819400 h 3533775"/>
              <a:gd name="connsiteX57" fmla="*/ 1286498 w 6010898"/>
              <a:gd name="connsiteY57" fmla="*/ 2695575 h 3533775"/>
              <a:gd name="connsiteX58" fmla="*/ 1276973 w 6010898"/>
              <a:gd name="connsiteY58" fmla="*/ 2657475 h 3533775"/>
              <a:gd name="connsiteX59" fmla="*/ 1257923 w 6010898"/>
              <a:gd name="connsiteY59" fmla="*/ 2600325 h 3533775"/>
              <a:gd name="connsiteX60" fmla="*/ 1248398 w 6010898"/>
              <a:gd name="connsiteY60" fmla="*/ 2543175 h 3533775"/>
              <a:gd name="connsiteX61" fmla="*/ 1219823 w 6010898"/>
              <a:gd name="connsiteY61" fmla="*/ 2428875 h 3533775"/>
              <a:gd name="connsiteX62" fmla="*/ 1210298 w 6010898"/>
              <a:gd name="connsiteY62" fmla="*/ 2390775 h 3533775"/>
              <a:gd name="connsiteX63" fmla="*/ 1181723 w 6010898"/>
              <a:gd name="connsiteY63" fmla="*/ 2314575 h 3533775"/>
              <a:gd name="connsiteX64" fmla="*/ 1153148 w 6010898"/>
              <a:gd name="connsiteY64" fmla="*/ 2247900 h 3533775"/>
              <a:gd name="connsiteX65" fmla="*/ 1143623 w 6010898"/>
              <a:gd name="connsiteY65" fmla="*/ 2209800 h 3533775"/>
              <a:gd name="connsiteX66" fmla="*/ 1105523 w 6010898"/>
              <a:gd name="connsiteY66" fmla="*/ 2143125 h 3533775"/>
              <a:gd name="connsiteX67" fmla="*/ 1086473 w 6010898"/>
              <a:gd name="connsiteY67" fmla="*/ 2076450 h 3533775"/>
              <a:gd name="connsiteX68" fmla="*/ 991223 w 6010898"/>
              <a:gd name="connsiteY68" fmla="*/ 1905000 h 3533775"/>
              <a:gd name="connsiteX69" fmla="*/ 972173 w 6010898"/>
              <a:gd name="connsiteY69" fmla="*/ 1866900 h 3533775"/>
              <a:gd name="connsiteX70" fmla="*/ 943598 w 6010898"/>
              <a:gd name="connsiteY70" fmla="*/ 1800225 h 3533775"/>
              <a:gd name="connsiteX71" fmla="*/ 867398 w 6010898"/>
              <a:gd name="connsiteY71" fmla="*/ 1685925 h 3533775"/>
              <a:gd name="connsiteX72" fmla="*/ 791198 w 6010898"/>
              <a:gd name="connsiteY72" fmla="*/ 1581150 h 3533775"/>
              <a:gd name="connsiteX73" fmla="*/ 734048 w 6010898"/>
              <a:gd name="connsiteY73" fmla="*/ 1485900 h 3533775"/>
              <a:gd name="connsiteX74" fmla="*/ 695948 w 6010898"/>
              <a:gd name="connsiteY74" fmla="*/ 1428750 h 3533775"/>
              <a:gd name="connsiteX75" fmla="*/ 610223 w 6010898"/>
              <a:gd name="connsiteY75" fmla="*/ 1343025 h 3533775"/>
              <a:gd name="connsiteX76" fmla="*/ 581648 w 6010898"/>
              <a:gd name="connsiteY76" fmla="*/ 1314450 h 3533775"/>
              <a:gd name="connsiteX77" fmla="*/ 543548 w 6010898"/>
              <a:gd name="connsiteY77" fmla="*/ 1257300 h 3533775"/>
              <a:gd name="connsiteX78" fmla="*/ 514973 w 6010898"/>
              <a:gd name="connsiteY78" fmla="*/ 1209675 h 3533775"/>
              <a:gd name="connsiteX79" fmla="*/ 476873 w 6010898"/>
              <a:gd name="connsiteY79" fmla="*/ 1190625 h 3533775"/>
              <a:gd name="connsiteX80" fmla="*/ 457823 w 6010898"/>
              <a:gd name="connsiteY80" fmla="*/ 1162050 h 3533775"/>
              <a:gd name="connsiteX81" fmla="*/ 429248 w 6010898"/>
              <a:gd name="connsiteY81" fmla="*/ 1133475 h 3533775"/>
              <a:gd name="connsiteX82" fmla="*/ 400673 w 6010898"/>
              <a:gd name="connsiteY82" fmla="*/ 1076325 h 3533775"/>
              <a:gd name="connsiteX83" fmla="*/ 381623 w 6010898"/>
              <a:gd name="connsiteY83" fmla="*/ 1047750 h 3533775"/>
              <a:gd name="connsiteX84" fmla="*/ 295898 w 6010898"/>
              <a:gd name="connsiteY84" fmla="*/ 895350 h 3533775"/>
              <a:gd name="connsiteX85" fmla="*/ 257798 w 6010898"/>
              <a:gd name="connsiteY85" fmla="*/ 771525 h 3533775"/>
              <a:gd name="connsiteX86" fmla="*/ 191123 w 6010898"/>
              <a:gd name="connsiteY86" fmla="*/ 628650 h 3533775"/>
              <a:gd name="connsiteX87" fmla="*/ 143498 w 6010898"/>
              <a:gd name="connsiteY87" fmla="*/ 514350 h 3533775"/>
              <a:gd name="connsiteX88" fmla="*/ 133973 w 6010898"/>
              <a:gd name="connsiteY88" fmla="*/ 476250 h 3533775"/>
              <a:gd name="connsiteX89" fmla="*/ 76823 w 6010898"/>
              <a:gd name="connsiteY89" fmla="*/ 314325 h 3533775"/>
              <a:gd name="connsiteX90" fmla="*/ 67298 w 6010898"/>
              <a:gd name="connsiteY90" fmla="*/ 228600 h 3533775"/>
              <a:gd name="connsiteX91" fmla="*/ 48248 w 6010898"/>
              <a:gd name="connsiteY91" fmla="*/ 171450 h 3533775"/>
              <a:gd name="connsiteX92" fmla="*/ 38723 w 6010898"/>
              <a:gd name="connsiteY92" fmla="*/ 133350 h 3533775"/>
              <a:gd name="connsiteX93" fmla="*/ 623 w 6010898"/>
              <a:gd name="connsiteY93" fmla="*/ 9525 h 3533775"/>
              <a:gd name="connsiteX94" fmla="*/ 623 w 6010898"/>
              <a:gd name="connsiteY94" fmla="*/ 0 h 353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10898" h="3533775">
                <a:moveTo>
                  <a:pt x="6010898" y="1352550"/>
                </a:moveTo>
                <a:cubicBezTo>
                  <a:pt x="6008654" y="1381725"/>
                  <a:pt x="5996675" y="1544951"/>
                  <a:pt x="5991848" y="1581150"/>
                </a:cubicBezTo>
                <a:cubicBezTo>
                  <a:pt x="5985661" y="1627550"/>
                  <a:pt x="5980821" y="1613479"/>
                  <a:pt x="5963273" y="1657350"/>
                </a:cubicBezTo>
                <a:cubicBezTo>
                  <a:pt x="5955815" y="1675994"/>
                  <a:pt x="5949093" y="1695019"/>
                  <a:pt x="5944223" y="1714500"/>
                </a:cubicBezTo>
                <a:cubicBezTo>
                  <a:pt x="5939539" y="1733236"/>
                  <a:pt x="5940247" y="1753152"/>
                  <a:pt x="5934698" y="1771650"/>
                </a:cubicBezTo>
                <a:cubicBezTo>
                  <a:pt x="5923952" y="1807470"/>
                  <a:pt x="5912095" y="1813303"/>
                  <a:pt x="5887073" y="1838325"/>
                </a:cubicBezTo>
                <a:cubicBezTo>
                  <a:pt x="5868915" y="1910955"/>
                  <a:pt x="5889347" y="1849012"/>
                  <a:pt x="5829923" y="1943100"/>
                </a:cubicBezTo>
                <a:cubicBezTo>
                  <a:pt x="5806369" y="1980393"/>
                  <a:pt x="5786248" y="2019763"/>
                  <a:pt x="5763248" y="2057400"/>
                </a:cubicBezTo>
                <a:cubicBezTo>
                  <a:pt x="5737450" y="2099615"/>
                  <a:pt x="5724250" y="2115748"/>
                  <a:pt x="5696573" y="2152650"/>
                </a:cubicBezTo>
                <a:cubicBezTo>
                  <a:pt x="5665886" y="2260055"/>
                  <a:pt x="5695843" y="2183419"/>
                  <a:pt x="5629898" y="2286000"/>
                </a:cubicBezTo>
                <a:cubicBezTo>
                  <a:pt x="5616056" y="2307532"/>
                  <a:pt x="5606854" y="2331973"/>
                  <a:pt x="5591798" y="2352675"/>
                </a:cubicBezTo>
                <a:cubicBezTo>
                  <a:pt x="5581234" y="2367200"/>
                  <a:pt x="5564474" y="2376407"/>
                  <a:pt x="5553698" y="2390775"/>
                </a:cubicBezTo>
                <a:cubicBezTo>
                  <a:pt x="5516710" y="2440093"/>
                  <a:pt x="5484013" y="2492489"/>
                  <a:pt x="5448923" y="2543175"/>
                </a:cubicBezTo>
                <a:cubicBezTo>
                  <a:pt x="5426863" y="2575040"/>
                  <a:pt x="5407059" y="2608652"/>
                  <a:pt x="5382248" y="2638425"/>
                </a:cubicBezTo>
                <a:cubicBezTo>
                  <a:pt x="5290967" y="2747962"/>
                  <a:pt x="5379107" y="2649939"/>
                  <a:pt x="5286998" y="2733675"/>
                </a:cubicBezTo>
                <a:cubicBezTo>
                  <a:pt x="5267063" y="2751797"/>
                  <a:pt x="5250885" y="2773995"/>
                  <a:pt x="5229848" y="2790825"/>
                </a:cubicBezTo>
                <a:cubicBezTo>
                  <a:pt x="5172260" y="2836895"/>
                  <a:pt x="5053523" y="2918965"/>
                  <a:pt x="4982198" y="2952750"/>
                </a:cubicBezTo>
                <a:cubicBezTo>
                  <a:pt x="4961309" y="2962645"/>
                  <a:pt x="4937748" y="2965450"/>
                  <a:pt x="4915523" y="2971800"/>
                </a:cubicBezTo>
                <a:cubicBezTo>
                  <a:pt x="4896473" y="2987675"/>
                  <a:pt x="4878428" y="3004840"/>
                  <a:pt x="4858373" y="3019425"/>
                </a:cubicBezTo>
                <a:cubicBezTo>
                  <a:pt x="4832865" y="3037976"/>
                  <a:pt x="4756028" y="3077508"/>
                  <a:pt x="4734548" y="3086100"/>
                </a:cubicBezTo>
                <a:cubicBezTo>
                  <a:pt x="4718673" y="3092450"/>
                  <a:pt x="4702547" y="3098206"/>
                  <a:pt x="4686923" y="3105150"/>
                </a:cubicBezTo>
                <a:cubicBezTo>
                  <a:pt x="4673948" y="3110917"/>
                  <a:pt x="4662293" y="3119710"/>
                  <a:pt x="4648823" y="3124200"/>
                </a:cubicBezTo>
                <a:cubicBezTo>
                  <a:pt x="4623985" y="3132479"/>
                  <a:pt x="4597921" y="3136504"/>
                  <a:pt x="4572623" y="3143250"/>
                </a:cubicBezTo>
                <a:cubicBezTo>
                  <a:pt x="4550289" y="3149206"/>
                  <a:pt x="4527974" y="3155292"/>
                  <a:pt x="4505948" y="3162300"/>
                </a:cubicBezTo>
                <a:cubicBezTo>
                  <a:pt x="4458110" y="3177521"/>
                  <a:pt x="4409985" y="3192054"/>
                  <a:pt x="4363073" y="3209925"/>
                </a:cubicBezTo>
                <a:cubicBezTo>
                  <a:pt x="4343170" y="3217507"/>
                  <a:pt x="4325981" y="3231337"/>
                  <a:pt x="4305923" y="3238500"/>
                </a:cubicBezTo>
                <a:cubicBezTo>
                  <a:pt x="4264388" y="3253334"/>
                  <a:pt x="4216157" y="3259811"/>
                  <a:pt x="4172573" y="3267075"/>
                </a:cubicBezTo>
                <a:cubicBezTo>
                  <a:pt x="4153523" y="3276600"/>
                  <a:pt x="4135083" y="3287458"/>
                  <a:pt x="4115423" y="3295650"/>
                </a:cubicBezTo>
                <a:cubicBezTo>
                  <a:pt x="4093443" y="3304808"/>
                  <a:pt x="4011856" y="3328984"/>
                  <a:pt x="3991598" y="3333750"/>
                </a:cubicBezTo>
                <a:cubicBezTo>
                  <a:pt x="3960080" y="3341166"/>
                  <a:pt x="3927760" y="3344947"/>
                  <a:pt x="3896348" y="3352800"/>
                </a:cubicBezTo>
                <a:cubicBezTo>
                  <a:pt x="3870948" y="3359150"/>
                  <a:pt x="3845322" y="3364657"/>
                  <a:pt x="3820148" y="3371850"/>
                </a:cubicBezTo>
                <a:cubicBezTo>
                  <a:pt x="3800840" y="3377367"/>
                  <a:pt x="3782689" y="3386962"/>
                  <a:pt x="3762998" y="3390900"/>
                </a:cubicBezTo>
                <a:cubicBezTo>
                  <a:pt x="3720024" y="3399495"/>
                  <a:pt x="3664022" y="3397756"/>
                  <a:pt x="3620123" y="3409950"/>
                </a:cubicBezTo>
                <a:cubicBezTo>
                  <a:pt x="3581427" y="3420699"/>
                  <a:pt x="3544662" y="3437829"/>
                  <a:pt x="3505823" y="3448050"/>
                </a:cubicBezTo>
                <a:cubicBezTo>
                  <a:pt x="3484112" y="3453764"/>
                  <a:pt x="3461338" y="3454161"/>
                  <a:pt x="3439148" y="3457575"/>
                </a:cubicBezTo>
                <a:cubicBezTo>
                  <a:pt x="3420060" y="3460512"/>
                  <a:pt x="3401162" y="3464705"/>
                  <a:pt x="3381998" y="3467100"/>
                </a:cubicBezTo>
                <a:cubicBezTo>
                  <a:pt x="3350336" y="3471058"/>
                  <a:pt x="3318376" y="3472408"/>
                  <a:pt x="3286748" y="3476625"/>
                </a:cubicBezTo>
                <a:cubicBezTo>
                  <a:pt x="3270701" y="3478765"/>
                  <a:pt x="3255170" y="3484010"/>
                  <a:pt x="3239123" y="3486150"/>
                </a:cubicBezTo>
                <a:cubicBezTo>
                  <a:pt x="3207495" y="3490367"/>
                  <a:pt x="3175563" y="3491947"/>
                  <a:pt x="3143873" y="3495675"/>
                </a:cubicBezTo>
                <a:cubicBezTo>
                  <a:pt x="2946884" y="3518850"/>
                  <a:pt x="3248885" y="3489592"/>
                  <a:pt x="2972423" y="3514725"/>
                </a:cubicBezTo>
                <a:cubicBezTo>
                  <a:pt x="2956548" y="3517900"/>
                  <a:pt x="2940602" y="3520738"/>
                  <a:pt x="2924798" y="3524250"/>
                </a:cubicBezTo>
                <a:cubicBezTo>
                  <a:pt x="2912019" y="3527090"/>
                  <a:pt x="2899789" y="3533775"/>
                  <a:pt x="2886698" y="3533775"/>
                </a:cubicBezTo>
                <a:cubicBezTo>
                  <a:pt x="2705695" y="3533775"/>
                  <a:pt x="2524748" y="3527425"/>
                  <a:pt x="2343773" y="3524250"/>
                </a:cubicBezTo>
                <a:lnTo>
                  <a:pt x="2115173" y="3505200"/>
                </a:lnTo>
                <a:cubicBezTo>
                  <a:pt x="2091786" y="3501859"/>
                  <a:pt x="2041710" y="3472759"/>
                  <a:pt x="2029448" y="3467100"/>
                </a:cubicBezTo>
                <a:cubicBezTo>
                  <a:pt x="2007493" y="3456967"/>
                  <a:pt x="1984001" y="3450104"/>
                  <a:pt x="1962773" y="3438525"/>
                </a:cubicBezTo>
                <a:cubicBezTo>
                  <a:pt x="1914015" y="3411930"/>
                  <a:pt x="1869574" y="3377638"/>
                  <a:pt x="1819898" y="3352800"/>
                </a:cubicBezTo>
                <a:cubicBezTo>
                  <a:pt x="1807198" y="3346450"/>
                  <a:pt x="1792886" y="3342620"/>
                  <a:pt x="1781798" y="3333750"/>
                </a:cubicBezTo>
                <a:cubicBezTo>
                  <a:pt x="1640704" y="3220875"/>
                  <a:pt x="1810601" y="3325716"/>
                  <a:pt x="1657973" y="3238500"/>
                </a:cubicBezTo>
                <a:cubicBezTo>
                  <a:pt x="1642098" y="3219450"/>
                  <a:pt x="1626937" y="3199782"/>
                  <a:pt x="1610348" y="3181350"/>
                </a:cubicBezTo>
                <a:cubicBezTo>
                  <a:pt x="1598333" y="3168000"/>
                  <a:pt x="1583937" y="3156887"/>
                  <a:pt x="1572248" y="3143250"/>
                </a:cubicBezTo>
                <a:cubicBezTo>
                  <a:pt x="1564798" y="3134558"/>
                  <a:pt x="1560067" y="3123833"/>
                  <a:pt x="1553198" y="3114675"/>
                </a:cubicBezTo>
                <a:cubicBezTo>
                  <a:pt x="1541000" y="3098411"/>
                  <a:pt x="1528887" y="3081988"/>
                  <a:pt x="1515098" y="3067050"/>
                </a:cubicBezTo>
                <a:cubicBezTo>
                  <a:pt x="1428545" y="2973284"/>
                  <a:pt x="1460065" y="3022389"/>
                  <a:pt x="1410323" y="2952750"/>
                </a:cubicBezTo>
                <a:cubicBezTo>
                  <a:pt x="1364827" y="2889056"/>
                  <a:pt x="1413203" y="2958509"/>
                  <a:pt x="1381748" y="2895600"/>
                </a:cubicBezTo>
                <a:cubicBezTo>
                  <a:pt x="1376628" y="2885361"/>
                  <a:pt x="1367818" y="2877264"/>
                  <a:pt x="1362698" y="2867025"/>
                </a:cubicBezTo>
                <a:cubicBezTo>
                  <a:pt x="1355052" y="2851732"/>
                  <a:pt x="1350813" y="2834924"/>
                  <a:pt x="1343648" y="2819400"/>
                </a:cubicBezTo>
                <a:cubicBezTo>
                  <a:pt x="1318247" y="2764364"/>
                  <a:pt x="1303845" y="2747617"/>
                  <a:pt x="1286498" y="2695575"/>
                </a:cubicBezTo>
                <a:cubicBezTo>
                  <a:pt x="1282358" y="2683156"/>
                  <a:pt x="1280735" y="2670014"/>
                  <a:pt x="1276973" y="2657475"/>
                </a:cubicBezTo>
                <a:cubicBezTo>
                  <a:pt x="1271203" y="2638241"/>
                  <a:pt x="1262793" y="2619806"/>
                  <a:pt x="1257923" y="2600325"/>
                </a:cubicBezTo>
                <a:cubicBezTo>
                  <a:pt x="1253239" y="2581589"/>
                  <a:pt x="1252588" y="2562028"/>
                  <a:pt x="1248398" y="2543175"/>
                </a:cubicBezTo>
                <a:cubicBezTo>
                  <a:pt x="1239879" y="2504838"/>
                  <a:pt x="1229348" y="2466975"/>
                  <a:pt x="1219823" y="2428875"/>
                </a:cubicBezTo>
                <a:cubicBezTo>
                  <a:pt x="1216648" y="2416175"/>
                  <a:pt x="1216152" y="2402484"/>
                  <a:pt x="1210298" y="2390775"/>
                </a:cubicBezTo>
                <a:cubicBezTo>
                  <a:pt x="1161949" y="2294077"/>
                  <a:pt x="1216306" y="2409679"/>
                  <a:pt x="1181723" y="2314575"/>
                </a:cubicBezTo>
                <a:cubicBezTo>
                  <a:pt x="1173460" y="2291851"/>
                  <a:pt x="1161411" y="2270624"/>
                  <a:pt x="1153148" y="2247900"/>
                </a:cubicBezTo>
                <a:cubicBezTo>
                  <a:pt x="1148674" y="2235597"/>
                  <a:pt x="1149040" y="2221717"/>
                  <a:pt x="1143623" y="2209800"/>
                </a:cubicBezTo>
                <a:cubicBezTo>
                  <a:pt x="1133031" y="2186497"/>
                  <a:pt x="1115606" y="2166653"/>
                  <a:pt x="1105523" y="2143125"/>
                </a:cubicBezTo>
                <a:cubicBezTo>
                  <a:pt x="1096418" y="2121880"/>
                  <a:pt x="1095274" y="2097823"/>
                  <a:pt x="1086473" y="2076450"/>
                </a:cubicBezTo>
                <a:cubicBezTo>
                  <a:pt x="1049467" y="1986578"/>
                  <a:pt x="1037398" y="1984158"/>
                  <a:pt x="991223" y="1905000"/>
                </a:cubicBezTo>
                <a:cubicBezTo>
                  <a:pt x="984069" y="1892735"/>
                  <a:pt x="978049" y="1879826"/>
                  <a:pt x="972173" y="1866900"/>
                </a:cubicBezTo>
                <a:cubicBezTo>
                  <a:pt x="962167" y="1844887"/>
                  <a:pt x="955713" y="1821151"/>
                  <a:pt x="943598" y="1800225"/>
                </a:cubicBezTo>
                <a:cubicBezTo>
                  <a:pt x="920655" y="1760597"/>
                  <a:pt x="890957" y="1725190"/>
                  <a:pt x="867398" y="1685925"/>
                </a:cubicBezTo>
                <a:cubicBezTo>
                  <a:pt x="805762" y="1583199"/>
                  <a:pt x="861205" y="1633655"/>
                  <a:pt x="791198" y="1581150"/>
                </a:cubicBezTo>
                <a:cubicBezTo>
                  <a:pt x="746276" y="1491307"/>
                  <a:pt x="782294" y="1554824"/>
                  <a:pt x="734048" y="1485900"/>
                </a:cubicBezTo>
                <a:cubicBezTo>
                  <a:pt x="720918" y="1467143"/>
                  <a:pt x="710943" y="1446052"/>
                  <a:pt x="695948" y="1428750"/>
                </a:cubicBezTo>
                <a:cubicBezTo>
                  <a:pt x="669482" y="1398212"/>
                  <a:pt x="638798" y="1371600"/>
                  <a:pt x="610223" y="1343025"/>
                </a:cubicBezTo>
                <a:cubicBezTo>
                  <a:pt x="600698" y="1333500"/>
                  <a:pt x="589120" y="1325658"/>
                  <a:pt x="581648" y="1314450"/>
                </a:cubicBezTo>
                <a:cubicBezTo>
                  <a:pt x="568948" y="1295400"/>
                  <a:pt x="555840" y="1276616"/>
                  <a:pt x="543548" y="1257300"/>
                </a:cubicBezTo>
                <a:cubicBezTo>
                  <a:pt x="533609" y="1241681"/>
                  <a:pt x="528064" y="1222766"/>
                  <a:pt x="514973" y="1209675"/>
                </a:cubicBezTo>
                <a:cubicBezTo>
                  <a:pt x="504933" y="1199635"/>
                  <a:pt x="489573" y="1196975"/>
                  <a:pt x="476873" y="1190625"/>
                </a:cubicBezTo>
                <a:cubicBezTo>
                  <a:pt x="470523" y="1181100"/>
                  <a:pt x="465152" y="1170844"/>
                  <a:pt x="457823" y="1162050"/>
                </a:cubicBezTo>
                <a:cubicBezTo>
                  <a:pt x="449199" y="1151702"/>
                  <a:pt x="436720" y="1144683"/>
                  <a:pt x="429248" y="1133475"/>
                </a:cubicBezTo>
                <a:cubicBezTo>
                  <a:pt x="417434" y="1115754"/>
                  <a:pt x="411016" y="1094943"/>
                  <a:pt x="400673" y="1076325"/>
                </a:cubicBezTo>
                <a:cubicBezTo>
                  <a:pt x="395114" y="1066318"/>
                  <a:pt x="387359" y="1057657"/>
                  <a:pt x="381623" y="1047750"/>
                </a:cubicBezTo>
                <a:cubicBezTo>
                  <a:pt x="352420" y="997308"/>
                  <a:pt x="321964" y="947482"/>
                  <a:pt x="295898" y="895350"/>
                </a:cubicBezTo>
                <a:cubicBezTo>
                  <a:pt x="282400" y="868354"/>
                  <a:pt x="267560" y="797556"/>
                  <a:pt x="257798" y="771525"/>
                </a:cubicBezTo>
                <a:cubicBezTo>
                  <a:pt x="220307" y="671549"/>
                  <a:pt x="227376" y="710219"/>
                  <a:pt x="191123" y="628650"/>
                </a:cubicBezTo>
                <a:cubicBezTo>
                  <a:pt x="174360" y="590932"/>
                  <a:pt x="157991" y="552997"/>
                  <a:pt x="143498" y="514350"/>
                </a:cubicBezTo>
                <a:cubicBezTo>
                  <a:pt x="138901" y="502093"/>
                  <a:pt x="137823" y="488762"/>
                  <a:pt x="133973" y="476250"/>
                </a:cubicBezTo>
                <a:cubicBezTo>
                  <a:pt x="112742" y="407251"/>
                  <a:pt x="101634" y="380487"/>
                  <a:pt x="76823" y="314325"/>
                </a:cubicBezTo>
                <a:cubicBezTo>
                  <a:pt x="73648" y="285750"/>
                  <a:pt x="72937" y="256793"/>
                  <a:pt x="67298" y="228600"/>
                </a:cubicBezTo>
                <a:cubicBezTo>
                  <a:pt x="63360" y="208909"/>
                  <a:pt x="54018" y="190684"/>
                  <a:pt x="48248" y="171450"/>
                </a:cubicBezTo>
                <a:cubicBezTo>
                  <a:pt x="44486" y="158911"/>
                  <a:pt x="42573" y="145862"/>
                  <a:pt x="38723" y="133350"/>
                </a:cubicBezTo>
                <a:cubicBezTo>
                  <a:pt x="23463" y="83756"/>
                  <a:pt x="9867" y="55746"/>
                  <a:pt x="623" y="9525"/>
                </a:cubicBezTo>
                <a:cubicBezTo>
                  <a:pt x="0" y="6412"/>
                  <a:pt x="623" y="3175"/>
                  <a:pt x="6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6" grpId="0" build="allAtOnce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08ECD9A7-0EAD-4052-9447-1C358E6F6667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83362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83363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83364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5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6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67" name="AutoShape 7"/>
            <p:cNvCxnSpPr>
              <a:cxnSpLocks noChangeShapeType="1"/>
              <a:stCxn id="783366" idx="2"/>
              <a:endCxn id="783364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8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9" name="AutoShape 9"/>
            <p:cNvCxnSpPr>
              <a:cxnSpLocks noChangeShapeType="1"/>
              <a:stCxn id="783370" idx="2"/>
              <a:endCxn id="783365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3370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83371" name="AutoShape 11"/>
          <p:cNvCxnSpPr>
            <a:cxnSpLocks noChangeShapeType="1"/>
            <a:stCxn id="783370" idx="1"/>
            <a:endCxn id="783366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83372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83373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4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5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6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77" name="AutoShape 17"/>
            <p:cNvCxnSpPr>
              <a:cxnSpLocks noChangeShapeType="1"/>
              <a:stCxn id="783373" idx="5"/>
              <a:endCxn id="783376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8" name="AutoShape 18"/>
            <p:cNvCxnSpPr>
              <a:cxnSpLocks noChangeShapeType="1"/>
              <a:stCxn id="783376" idx="6"/>
              <a:endCxn id="783375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9" name="AutoShape 19"/>
            <p:cNvCxnSpPr>
              <a:cxnSpLocks noChangeShapeType="1"/>
              <a:stCxn id="783373" idx="7"/>
              <a:endCxn id="783374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80" name="AutoShape 20"/>
            <p:cNvCxnSpPr>
              <a:cxnSpLocks noChangeShapeType="1"/>
              <a:stCxn id="783374" idx="5"/>
              <a:endCxn id="783375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83381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83382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83383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83384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83385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83386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83387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83388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83389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83390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Dongle</a:t>
            </a:r>
          </a:p>
        </p:txBody>
      </p:sp>
      <p:sp>
        <p:nvSpPr>
          <p:cNvPr id="783392" name="Text Box 32"/>
          <p:cNvSpPr txBox="1">
            <a:spLocks noChangeArrowheads="1"/>
          </p:cNvSpPr>
          <p:nvPr/>
        </p:nvSpPr>
        <p:spPr bwMode="auto">
          <a:xfrm>
            <a:off x="5108575" y="5214938"/>
            <a:ext cx="67678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714875" y="1362075"/>
            <a:ext cx="2019300" cy="2229620"/>
          </a:xfrm>
          <a:custGeom>
            <a:avLst/>
            <a:gdLst>
              <a:gd name="connsiteX0" fmla="*/ 0 w 2019300"/>
              <a:gd name="connsiteY0" fmla="*/ 0 h 2229620"/>
              <a:gd name="connsiteX1" fmla="*/ 57150 w 2019300"/>
              <a:gd name="connsiteY1" fmla="*/ 57150 h 2229620"/>
              <a:gd name="connsiteX2" fmla="*/ 95250 w 2019300"/>
              <a:gd name="connsiteY2" fmla="*/ 114300 h 2229620"/>
              <a:gd name="connsiteX3" fmla="*/ 209550 w 2019300"/>
              <a:gd name="connsiteY3" fmla="*/ 219075 h 2229620"/>
              <a:gd name="connsiteX4" fmla="*/ 285750 w 2019300"/>
              <a:gd name="connsiteY4" fmla="*/ 266700 h 2229620"/>
              <a:gd name="connsiteX5" fmla="*/ 352425 w 2019300"/>
              <a:gd name="connsiteY5" fmla="*/ 323850 h 2229620"/>
              <a:gd name="connsiteX6" fmla="*/ 361950 w 2019300"/>
              <a:gd name="connsiteY6" fmla="*/ 361950 h 2229620"/>
              <a:gd name="connsiteX7" fmla="*/ 400050 w 2019300"/>
              <a:gd name="connsiteY7" fmla="*/ 428625 h 2229620"/>
              <a:gd name="connsiteX8" fmla="*/ 409575 w 2019300"/>
              <a:gd name="connsiteY8" fmla="*/ 457200 h 2229620"/>
              <a:gd name="connsiteX9" fmla="*/ 504825 w 2019300"/>
              <a:gd name="connsiteY9" fmla="*/ 552450 h 2229620"/>
              <a:gd name="connsiteX10" fmla="*/ 542925 w 2019300"/>
              <a:gd name="connsiteY10" fmla="*/ 628650 h 2229620"/>
              <a:gd name="connsiteX11" fmla="*/ 695325 w 2019300"/>
              <a:gd name="connsiteY11" fmla="*/ 781050 h 2229620"/>
              <a:gd name="connsiteX12" fmla="*/ 762000 w 2019300"/>
              <a:gd name="connsiteY12" fmla="*/ 847725 h 2229620"/>
              <a:gd name="connsiteX13" fmla="*/ 838200 w 2019300"/>
              <a:gd name="connsiteY13" fmla="*/ 904875 h 2229620"/>
              <a:gd name="connsiteX14" fmla="*/ 914400 w 2019300"/>
              <a:gd name="connsiteY14" fmla="*/ 981075 h 2229620"/>
              <a:gd name="connsiteX15" fmla="*/ 942975 w 2019300"/>
              <a:gd name="connsiteY15" fmla="*/ 1009650 h 2229620"/>
              <a:gd name="connsiteX16" fmla="*/ 981075 w 2019300"/>
              <a:gd name="connsiteY16" fmla="*/ 1028700 h 2229620"/>
              <a:gd name="connsiteX17" fmla="*/ 1057275 w 2019300"/>
              <a:gd name="connsiteY17" fmla="*/ 1114425 h 2229620"/>
              <a:gd name="connsiteX18" fmla="*/ 1095375 w 2019300"/>
              <a:gd name="connsiteY18" fmla="*/ 1171575 h 2229620"/>
              <a:gd name="connsiteX19" fmla="*/ 1162050 w 2019300"/>
              <a:gd name="connsiteY19" fmla="*/ 1238250 h 2229620"/>
              <a:gd name="connsiteX20" fmla="*/ 1228725 w 2019300"/>
              <a:gd name="connsiteY20" fmla="*/ 1323975 h 2229620"/>
              <a:gd name="connsiteX21" fmla="*/ 1323975 w 2019300"/>
              <a:gd name="connsiteY21" fmla="*/ 1390650 h 2229620"/>
              <a:gd name="connsiteX22" fmla="*/ 1381125 w 2019300"/>
              <a:gd name="connsiteY22" fmla="*/ 1476375 h 2229620"/>
              <a:gd name="connsiteX23" fmla="*/ 1447800 w 2019300"/>
              <a:gd name="connsiteY23" fmla="*/ 1533525 h 2229620"/>
              <a:gd name="connsiteX24" fmla="*/ 1504950 w 2019300"/>
              <a:gd name="connsiteY24" fmla="*/ 1619250 h 2229620"/>
              <a:gd name="connsiteX25" fmla="*/ 1590675 w 2019300"/>
              <a:gd name="connsiteY25" fmla="*/ 1704975 h 2229620"/>
              <a:gd name="connsiteX26" fmla="*/ 1666875 w 2019300"/>
              <a:gd name="connsiteY26" fmla="*/ 1771650 h 2229620"/>
              <a:gd name="connsiteX27" fmla="*/ 1733550 w 2019300"/>
              <a:gd name="connsiteY27" fmla="*/ 1866900 h 2229620"/>
              <a:gd name="connsiteX28" fmla="*/ 1828800 w 2019300"/>
              <a:gd name="connsiteY28" fmla="*/ 1962150 h 2229620"/>
              <a:gd name="connsiteX29" fmla="*/ 1885950 w 2019300"/>
              <a:gd name="connsiteY29" fmla="*/ 2019300 h 2229620"/>
              <a:gd name="connsiteX30" fmla="*/ 1943100 w 2019300"/>
              <a:gd name="connsiteY30" fmla="*/ 2076450 h 2229620"/>
              <a:gd name="connsiteX31" fmla="*/ 1981200 w 2019300"/>
              <a:gd name="connsiteY31" fmla="*/ 2143125 h 2229620"/>
              <a:gd name="connsiteX32" fmla="*/ 2019300 w 2019300"/>
              <a:gd name="connsiteY32" fmla="*/ 2171700 h 2229620"/>
              <a:gd name="connsiteX33" fmla="*/ 2009775 w 2019300"/>
              <a:gd name="connsiteY33" fmla="*/ 2200275 h 2229620"/>
              <a:gd name="connsiteX34" fmla="*/ 1952625 w 2019300"/>
              <a:gd name="connsiteY34" fmla="*/ 2228850 h 2229620"/>
              <a:gd name="connsiteX35" fmla="*/ 1943100 w 2019300"/>
              <a:gd name="connsiteY35" fmla="*/ 2228850 h 222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19300" h="2229620">
                <a:moveTo>
                  <a:pt x="0" y="0"/>
                </a:moveTo>
                <a:cubicBezTo>
                  <a:pt x="19050" y="19050"/>
                  <a:pt x="42206" y="34734"/>
                  <a:pt x="57150" y="57150"/>
                </a:cubicBezTo>
                <a:cubicBezTo>
                  <a:pt x="69850" y="76200"/>
                  <a:pt x="79061" y="98111"/>
                  <a:pt x="95250" y="114300"/>
                </a:cubicBezTo>
                <a:cubicBezTo>
                  <a:pt x="262259" y="281309"/>
                  <a:pt x="126618" y="156876"/>
                  <a:pt x="209550" y="219075"/>
                </a:cubicBezTo>
                <a:cubicBezTo>
                  <a:pt x="271671" y="265666"/>
                  <a:pt x="234601" y="249650"/>
                  <a:pt x="285750" y="266700"/>
                </a:cubicBezTo>
                <a:cubicBezTo>
                  <a:pt x="342746" y="380691"/>
                  <a:pt x="255131" y="226556"/>
                  <a:pt x="352425" y="323850"/>
                </a:cubicBezTo>
                <a:cubicBezTo>
                  <a:pt x="361682" y="333107"/>
                  <a:pt x="356533" y="350033"/>
                  <a:pt x="361950" y="361950"/>
                </a:cubicBezTo>
                <a:cubicBezTo>
                  <a:pt x="372542" y="385253"/>
                  <a:pt x="388602" y="405730"/>
                  <a:pt x="400050" y="428625"/>
                </a:cubicBezTo>
                <a:cubicBezTo>
                  <a:pt x="404540" y="437605"/>
                  <a:pt x="405085" y="448220"/>
                  <a:pt x="409575" y="457200"/>
                </a:cubicBezTo>
                <a:cubicBezTo>
                  <a:pt x="430559" y="499168"/>
                  <a:pt x="469503" y="521544"/>
                  <a:pt x="504825" y="552450"/>
                </a:cubicBezTo>
                <a:cubicBezTo>
                  <a:pt x="517525" y="577850"/>
                  <a:pt x="522845" y="608570"/>
                  <a:pt x="542925" y="628650"/>
                </a:cubicBezTo>
                <a:lnTo>
                  <a:pt x="695325" y="781050"/>
                </a:lnTo>
                <a:cubicBezTo>
                  <a:pt x="717550" y="803275"/>
                  <a:pt x="736855" y="828866"/>
                  <a:pt x="762000" y="847725"/>
                </a:cubicBezTo>
                <a:cubicBezTo>
                  <a:pt x="787400" y="866775"/>
                  <a:pt x="814306" y="883967"/>
                  <a:pt x="838200" y="904875"/>
                </a:cubicBezTo>
                <a:cubicBezTo>
                  <a:pt x="865233" y="928529"/>
                  <a:pt x="889000" y="955675"/>
                  <a:pt x="914400" y="981075"/>
                </a:cubicBezTo>
                <a:cubicBezTo>
                  <a:pt x="923925" y="990600"/>
                  <a:pt x="930927" y="1003626"/>
                  <a:pt x="942975" y="1009650"/>
                </a:cubicBezTo>
                <a:lnTo>
                  <a:pt x="981075" y="1028700"/>
                </a:lnTo>
                <a:cubicBezTo>
                  <a:pt x="1033551" y="1107415"/>
                  <a:pt x="948534" y="983936"/>
                  <a:pt x="1057275" y="1114425"/>
                </a:cubicBezTo>
                <a:cubicBezTo>
                  <a:pt x="1071932" y="1132014"/>
                  <a:pt x="1080586" y="1154097"/>
                  <a:pt x="1095375" y="1171575"/>
                </a:cubicBezTo>
                <a:cubicBezTo>
                  <a:pt x="1115678" y="1195569"/>
                  <a:pt x="1142753" y="1213440"/>
                  <a:pt x="1162050" y="1238250"/>
                </a:cubicBezTo>
                <a:cubicBezTo>
                  <a:pt x="1184275" y="1266825"/>
                  <a:pt x="1202197" y="1299342"/>
                  <a:pt x="1228725" y="1323975"/>
                </a:cubicBezTo>
                <a:cubicBezTo>
                  <a:pt x="1303202" y="1393132"/>
                  <a:pt x="1279349" y="1331148"/>
                  <a:pt x="1323975" y="1390650"/>
                </a:cubicBezTo>
                <a:cubicBezTo>
                  <a:pt x="1344581" y="1418124"/>
                  <a:pt x="1358633" y="1450422"/>
                  <a:pt x="1381125" y="1476375"/>
                </a:cubicBezTo>
                <a:cubicBezTo>
                  <a:pt x="1400296" y="1498496"/>
                  <a:pt x="1428629" y="1511404"/>
                  <a:pt x="1447800" y="1533525"/>
                </a:cubicBezTo>
                <a:cubicBezTo>
                  <a:pt x="1470292" y="1559478"/>
                  <a:pt x="1480666" y="1594966"/>
                  <a:pt x="1504950" y="1619250"/>
                </a:cubicBezTo>
                <a:lnTo>
                  <a:pt x="1590675" y="1704975"/>
                </a:lnTo>
                <a:cubicBezTo>
                  <a:pt x="1646395" y="1760695"/>
                  <a:pt x="1619620" y="1740147"/>
                  <a:pt x="1666875" y="1771650"/>
                </a:cubicBezTo>
                <a:cubicBezTo>
                  <a:pt x="1685239" y="1845106"/>
                  <a:pt x="1662400" y="1781520"/>
                  <a:pt x="1733550" y="1866900"/>
                </a:cubicBezTo>
                <a:cubicBezTo>
                  <a:pt x="1812925" y="1962150"/>
                  <a:pt x="1724025" y="1892300"/>
                  <a:pt x="1828800" y="1962150"/>
                </a:cubicBezTo>
                <a:cubicBezTo>
                  <a:pt x="1847229" y="2017437"/>
                  <a:pt x="1824092" y="1968689"/>
                  <a:pt x="1885950" y="2019300"/>
                </a:cubicBezTo>
                <a:cubicBezTo>
                  <a:pt x="1906801" y="2036360"/>
                  <a:pt x="1931052" y="2052353"/>
                  <a:pt x="1943100" y="2076450"/>
                </a:cubicBezTo>
                <a:cubicBezTo>
                  <a:pt x="1950571" y="2091391"/>
                  <a:pt x="1967737" y="2129662"/>
                  <a:pt x="1981200" y="2143125"/>
                </a:cubicBezTo>
                <a:cubicBezTo>
                  <a:pt x="1992425" y="2154350"/>
                  <a:pt x="2006600" y="2162175"/>
                  <a:pt x="2019300" y="2171700"/>
                </a:cubicBezTo>
                <a:cubicBezTo>
                  <a:pt x="2016125" y="2181225"/>
                  <a:pt x="2016047" y="2192435"/>
                  <a:pt x="2009775" y="2200275"/>
                </a:cubicBezTo>
                <a:cubicBezTo>
                  <a:pt x="1998135" y="2214825"/>
                  <a:pt x="1969880" y="2224536"/>
                  <a:pt x="1952625" y="2228850"/>
                </a:cubicBezTo>
                <a:cubicBezTo>
                  <a:pt x="1949545" y="2229620"/>
                  <a:pt x="1946275" y="2228850"/>
                  <a:pt x="1943100" y="22288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667125" y="2324100"/>
            <a:ext cx="2933700" cy="1257300"/>
          </a:xfrm>
          <a:custGeom>
            <a:avLst/>
            <a:gdLst>
              <a:gd name="connsiteX0" fmla="*/ 2933700 w 2933700"/>
              <a:gd name="connsiteY0" fmla="*/ 1257300 h 1257300"/>
              <a:gd name="connsiteX1" fmla="*/ 2847975 w 2933700"/>
              <a:gd name="connsiteY1" fmla="*/ 1247775 h 1257300"/>
              <a:gd name="connsiteX2" fmla="*/ 2819400 w 2933700"/>
              <a:gd name="connsiteY2" fmla="*/ 1238250 h 1257300"/>
              <a:gd name="connsiteX3" fmla="*/ 2571750 w 2933700"/>
              <a:gd name="connsiteY3" fmla="*/ 1209675 h 1257300"/>
              <a:gd name="connsiteX4" fmla="*/ 2457450 w 2933700"/>
              <a:gd name="connsiteY4" fmla="*/ 1190625 h 1257300"/>
              <a:gd name="connsiteX5" fmla="*/ 2428875 w 2933700"/>
              <a:gd name="connsiteY5" fmla="*/ 1181100 h 1257300"/>
              <a:gd name="connsiteX6" fmla="*/ 2314575 w 2933700"/>
              <a:gd name="connsiteY6" fmla="*/ 1162050 h 1257300"/>
              <a:gd name="connsiteX7" fmla="*/ 2209800 w 2933700"/>
              <a:gd name="connsiteY7" fmla="*/ 1114425 h 1257300"/>
              <a:gd name="connsiteX8" fmla="*/ 2171700 w 2933700"/>
              <a:gd name="connsiteY8" fmla="*/ 1104900 h 1257300"/>
              <a:gd name="connsiteX9" fmla="*/ 2133600 w 2933700"/>
              <a:gd name="connsiteY9" fmla="*/ 1085850 h 1257300"/>
              <a:gd name="connsiteX10" fmla="*/ 2105025 w 2933700"/>
              <a:gd name="connsiteY10" fmla="*/ 1076325 h 1257300"/>
              <a:gd name="connsiteX11" fmla="*/ 2066925 w 2933700"/>
              <a:gd name="connsiteY11" fmla="*/ 1047750 h 1257300"/>
              <a:gd name="connsiteX12" fmla="*/ 2019300 w 2933700"/>
              <a:gd name="connsiteY12" fmla="*/ 990600 h 1257300"/>
              <a:gd name="connsiteX13" fmla="*/ 1905000 w 2933700"/>
              <a:gd name="connsiteY13" fmla="*/ 904875 h 1257300"/>
              <a:gd name="connsiteX14" fmla="*/ 1866900 w 2933700"/>
              <a:gd name="connsiteY14" fmla="*/ 828675 h 1257300"/>
              <a:gd name="connsiteX15" fmla="*/ 1828800 w 2933700"/>
              <a:gd name="connsiteY15" fmla="*/ 762000 h 1257300"/>
              <a:gd name="connsiteX16" fmla="*/ 1819275 w 2933700"/>
              <a:gd name="connsiteY16" fmla="*/ 733425 h 1257300"/>
              <a:gd name="connsiteX17" fmla="*/ 1790700 w 2933700"/>
              <a:gd name="connsiteY17" fmla="*/ 685800 h 1257300"/>
              <a:gd name="connsiteX18" fmla="*/ 1781175 w 2933700"/>
              <a:gd name="connsiteY18" fmla="*/ 647700 h 1257300"/>
              <a:gd name="connsiteX19" fmla="*/ 1762125 w 2933700"/>
              <a:gd name="connsiteY19" fmla="*/ 619125 h 1257300"/>
              <a:gd name="connsiteX20" fmla="*/ 1685925 w 2933700"/>
              <a:gd name="connsiteY20" fmla="*/ 542925 h 1257300"/>
              <a:gd name="connsiteX21" fmla="*/ 1638300 w 2933700"/>
              <a:gd name="connsiteY21" fmla="*/ 495300 h 1257300"/>
              <a:gd name="connsiteX22" fmla="*/ 1600200 w 2933700"/>
              <a:gd name="connsiteY22" fmla="*/ 447675 h 1257300"/>
              <a:gd name="connsiteX23" fmla="*/ 1552575 w 2933700"/>
              <a:gd name="connsiteY23" fmla="*/ 381000 h 1257300"/>
              <a:gd name="connsiteX24" fmla="*/ 1504950 w 2933700"/>
              <a:gd name="connsiteY24" fmla="*/ 361950 h 1257300"/>
              <a:gd name="connsiteX25" fmla="*/ 1476375 w 2933700"/>
              <a:gd name="connsiteY25" fmla="*/ 342900 h 1257300"/>
              <a:gd name="connsiteX26" fmla="*/ 1419225 w 2933700"/>
              <a:gd name="connsiteY26" fmla="*/ 323850 h 1257300"/>
              <a:gd name="connsiteX27" fmla="*/ 1304925 w 2933700"/>
              <a:gd name="connsiteY27" fmla="*/ 295275 h 1257300"/>
              <a:gd name="connsiteX28" fmla="*/ 1219200 w 2933700"/>
              <a:gd name="connsiteY28" fmla="*/ 285750 h 1257300"/>
              <a:gd name="connsiteX29" fmla="*/ 1190625 w 2933700"/>
              <a:gd name="connsiteY29" fmla="*/ 266700 h 1257300"/>
              <a:gd name="connsiteX30" fmla="*/ 1152525 w 2933700"/>
              <a:gd name="connsiteY30" fmla="*/ 257175 h 1257300"/>
              <a:gd name="connsiteX31" fmla="*/ 1123950 w 2933700"/>
              <a:gd name="connsiteY31" fmla="*/ 247650 h 1257300"/>
              <a:gd name="connsiteX32" fmla="*/ 1085850 w 2933700"/>
              <a:gd name="connsiteY32" fmla="*/ 228600 h 1257300"/>
              <a:gd name="connsiteX33" fmla="*/ 990600 w 2933700"/>
              <a:gd name="connsiteY33" fmla="*/ 209550 h 1257300"/>
              <a:gd name="connsiteX34" fmla="*/ 952500 w 2933700"/>
              <a:gd name="connsiteY34" fmla="*/ 180975 h 1257300"/>
              <a:gd name="connsiteX35" fmla="*/ 847725 w 2933700"/>
              <a:gd name="connsiteY35" fmla="*/ 152400 h 1257300"/>
              <a:gd name="connsiteX36" fmla="*/ 819150 w 2933700"/>
              <a:gd name="connsiteY36" fmla="*/ 142875 h 1257300"/>
              <a:gd name="connsiteX37" fmla="*/ 742950 w 2933700"/>
              <a:gd name="connsiteY37" fmla="*/ 114300 h 1257300"/>
              <a:gd name="connsiteX38" fmla="*/ 704850 w 2933700"/>
              <a:gd name="connsiteY38" fmla="*/ 95250 h 1257300"/>
              <a:gd name="connsiteX39" fmla="*/ 666750 w 2933700"/>
              <a:gd name="connsiteY39" fmla="*/ 85725 h 1257300"/>
              <a:gd name="connsiteX40" fmla="*/ 638175 w 2933700"/>
              <a:gd name="connsiteY40" fmla="*/ 76200 h 1257300"/>
              <a:gd name="connsiteX41" fmla="*/ 571500 w 2933700"/>
              <a:gd name="connsiteY41" fmla="*/ 66675 h 1257300"/>
              <a:gd name="connsiteX42" fmla="*/ 523875 w 2933700"/>
              <a:gd name="connsiteY42" fmla="*/ 57150 h 1257300"/>
              <a:gd name="connsiteX43" fmla="*/ 485775 w 2933700"/>
              <a:gd name="connsiteY43" fmla="*/ 47625 h 1257300"/>
              <a:gd name="connsiteX44" fmla="*/ 457200 w 2933700"/>
              <a:gd name="connsiteY44" fmla="*/ 38100 h 1257300"/>
              <a:gd name="connsiteX45" fmla="*/ 390525 w 2933700"/>
              <a:gd name="connsiteY45" fmla="*/ 28575 h 1257300"/>
              <a:gd name="connsiteX46" fmla="*/ 352425 w 2933700"/>
              <a:gd name="connsiteY46" fmla="*/ 19050 h 1257300"/>
              <a:gd name="connsiteX47" fmla="*/ 276225 w 2933700"/>
              <a:gd name="connsiteY47" fmla="*/ 0 h 1257300"/>
              <a:gd name="connsiteX48" fmla="*/ 142875 w 2933700"/>
              <a:gd name="connsiteY48" fmla="*/ 19050 h 1257300"/>
              <a:gd name="connsiteX49" fmla="*/ 76200 w 2933700"/>
              <a:gd name="connsiteY49" fmla="*/ 38100 h 1257300"/>
              <a:gd name="connsiteX50" fmla="*/ 19050 w 2933700"/>
              <a:gd name="connsiteY50" fmla="*/ 76200 h 1257300"/>
              <a:gd name="connsiteX51" fmla="*/ 0 w 2933700"/>
              <a:gd name="connsiteY51" fmla="*/ 85725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33700" h="1257300">
                <a:moveTo>
                  <a:pt x="2933700" y="1257300"/>
                </a:moveTo>
                <a:cubicBezTo>
                  <a:pt x="2905125" y="1254125"/>
                  <a:pt x="2876335" y="1252502"/>
                  <a:pt x="2847975" y="1247775"/>
                </a:cubicBezTo>
                <a:cubicBezTo>
                  <a:pt x="2838071" y="1246124"/>
                  <a:pt x="2829287" y="1239995"/>
                  <a:pt x="2819400" y="1238250"/>
                </a:cubicBezTo>
                <a:cubicBezTo>
                  <a:pt x="2709988" y="1218942"/>
                  <a:pt x="2678188" y="1218545"/>
                  <a:pt x="2571750" y="1209675"/>
                </a:cubicBezTo>
                <a:cubicBezTo>
                  <a:pt x="2470806" y="1184439"/>
                  <a:pt x="2620965" y="1220355"/>
                  <a:pt x="2457450" y="1190625"/>
                </a:cubicBezTo>
                <a:cubicBezTo>
                  <a:pt x="2447572" y="1188829"/>
                  <a:pt x="2438720" y="1183069"/>
                  <a:pt x="2428875" y="1181100"/>
                </a:cubicBezTo>
                <a:cubicBezTo>
                  <a:pt x="2391000" y="1173525"/>
                  <a:pt x="2351218" y="1174264"/>
                  <a:pt x="2314575" y="1162050"/>
                </a:cubicBezTo>
                <a:cubicBezTo>
                  <a:pt x="2141396" y="1104324"/>
                  <a:pt x="2365425" y="1183592"/>
                  <a:pt x="2209800" y="1114425"/>
                </a:cubicBezTo>
                <a:cubicBezTo>
                  <a:pt x="2197837" y="1109108"/>
                  <a:pt x="2183957" y="1109497"/>
                  <a:pt x="2171700" y="1104900"/>
                </a:cubicBezTo>
                <a:cubicBezTo>
                  <a:pt x="2158405" y="1099914"/>
                  <a:pt x="2146651" y="1091443"/>
                  <a:pt x="2133600" y="1085850"/>
                </a:cubicBezTo>
                <a:cubicBezTo>
                  <a:pt x="2124372" y="1081895"/>
                  <a:pt x="2114550" y="1079500"/>
                  <a:pt x="2105025" y="1076325"/>
                </a:cubicBezTo>
                <a:cubicBezTo>
                  <a:pt x="2092325" y="1066800"/>
                  <a:pt x="2078150" y="1058975"/>
                  <a:pt x="2066925" y="1047750"/>
                </a:cubicBezTo>
                <a:cubicBezTo>
                  <a:pt x="2049390" y="1030215"/>
                  <a:pt x="2038128" y="1006738"/>
                  <a:pt x="2019300" y="990600"/>
                </a:cubicBezTo>
                <a:cubicBezTo>
                  <a:pt x="1947128" y="928738"/>
                  <a:pt x="1948147" y="956651"/>
                  <a:pt x="1905000" y="904875"/>
                </a:cubicBezTo>
                <a:cubicBezTo>
                  <a:pt x="1880904" y="875960"/>
                  <a:pt x="1883573" y="866189"/>
                  <a:pt x="1866900" y="828675"/>
                </a:cubicBezTo>
                <a:cubicBezTo>
                  <a:pt x="1800104" y="678385"/>
                  <a:pt x="1890093" y="884585"/>
                  <a:pt x="1828800" y="762000"/>
                </a:cubicBezTo>
                <a:cubicBezTo>
                  <a:pt x="1824310" y="753020"/>
                  <a:pt x="1823765" y="742405"/>
                  <a:pt x="1819275" y="733425"/>
                </a:cubicBezTo>
                <a:cubicBezTo>
                  <a:pt x="1810996" y="716866"/>
                  <a:pt x="1800225" y="701675"/>
                  <a:pt x="1790700" y="685800"/>
                </a:cubicBezTo>
                <a:cubicBezTo>
                  <a:pt x="1787525" y="673100"/>
                  <a:pt x="1786332" y="659732"/>
                  <a:pt x="1781175" y="647700"/>
                </a:cubicBezTo>
                <a:cubicBezTo>
                  <a:pt x="1776666" y="637178"/>
                  <a:pt x="1769826" y="627596"/>
                  <a:pt x="1762125" y="619125"/>
                </a:cubicBezTo>
                <a:cubicBezTo>
                  <a:pt x="1737962" y="592546"/>
                  <a:pt x="1711325" y="568325"/>
                  <a:pt x="1685925" y="542925"/>
                </a:cubicBezTo>
                <a:cubicBezTo>
                  <a:pt x="1670050" y="527050"/>
                  <a:pt x="1652325" y="512831"/>
                  <a:pt x="1638300" y="495300"/>
                </a:cubicBezTo>
                <a:cubicBezTo>
                  <a:pt x="1625600" y="479425"/>
                  <a:pt x="1611477" y="464591"/>
                  <a:pt x="1600200" y="447675"/>
                </a:cubicBezTo>
                <a:cubicBezTo>
                  <a:pt x="1578242" y="414739"/>
                  <a:pt x="1588234" y="403287"/>
                  <a:pt x="1552575" y="381000"/>
                </a:cubicBezTo>
                <a:cubicBezTo>
                  <a:pt x="1538076" y="371938"/>
                  <a:pt x="1520243" y="369596"/>
                  <a:pt x="1504950" y="361950"/>
                </a:cubicBezTo>
                <a:cubicBezTo>
                  <a:pt x="1494711" y="356830"/>
                  <a:pt x="1486836" y="347549"/>
                  <a:pt x="1476375" y="342900"/>
                </a:cubicBezTo>
                <a:cubicBezTo>
                  <a:pt x="1458025" y="334745"/>
                  <a:pt x="1438275" y="330200"/>
                  <a:pt x="1419225" y="323850"/>
                </a:cubicBezTo>
                <a:cubicBezTo>
                  <a:pt x="1373802" y="308709"/>
                  <a:pt x="1368609" y="305889"/>
                  <a:pt x="1304925" y="295275"/>
                </a:cubicBezTo>
                <a:cubicBezTo>
                  <a:pt x="1276565" y="290548"/>
                  <a:pt x="1247775" y="288925"/>
                  <a:pt x="1219200" y="285750"/>
                </a:cubicBezTo>
                <a:cubicBezTo>
                  <a:pt x="1209675" y="279400"/>
                  <a:pt x="1201147" y="271209"/>
                  <a:pt x="1190625" y="266700"/>
                </a:cubicBezTo>
                <a:cubicBezTo>
                  <a:pt x="1178593" y="261543"/>
                  <a:pt x="1165112" y="260771"/>
                  <a:pt x="1152525" y="257175"/>
                </a:cubicBezTo>
                <a:cubicBezTo>
                  <a:pt x="1142871" y="254417"/>
                  <a:pt x="1133178" y="251605"/>
                  <a:pt x="1123950" y="247650"/>
                </a:cubicBezTo>
                <a:cubicBezTo>
                  <a:pt x="1110899" y="242057"/>
                  <a:pt x="1099503" y="232501"/>
                  <a:pt x="1085850" y="228600"/>
                </a:cubicBezTo>
                <a:cubicBezTo>
                  <a:pt x="1054717" y="219705"/>
                  <a:pt x="990600" y="209550"/>
                  <a:pt x="990600" y="209550"/>
                </a:cubicBezTo>
                <a:cubicBezTo>
                  <a:pt x="977900" y="200025"/>
                  <a:pt x="966699" y="188075"/>
                  <a:pt x="952500" y="180975"/>
                </a:cubicBezTo>
                <a:cubicBezTo>
                  <a:pt x="911632" y="160541"/>
                  <a:pt x="889531" y="162852"/>
                  <a:pt x="847725" y="152400"/>
                </a:cubicBezTo>
                <a:cubicBezTo>
                  <a:pt x="837985" y="149965"/>
                  <a:pt x="828586" y="146306"/>
                  <a:pt x="819150" y="142875"/>
                </a:cubicBezTo>
                <a:cubicBezTo>
                  <a:pt x="793656" y="133604"/>
                  <a:pt x="767991" y="124734"/>
                  <a:pt x="742950" y="114300"/>
                </a:cubicBezTo>
                <a:cubicBezTo>
                  <a:pt x="729843" y="108839"/>
                  <a:pt x="718145" y="100236"/>
                  <a:pt x="704850" y="95250"/>
                </a:cubicBezTo>
                <a:cubicBezTo>
                  <a:pt x="692593" y="90653"/>
                  <a:pt x="679337" y="89321"/>
                  <a:pt x="666750" y="85725"/>
                </a:cubicBezTo>
                <a:cubicBezTo>
                  <a:pt x="657096" y="82967"/>
                  <a:pt x="648020" y="78169"/>
                  <a:pt x="638175" y="76200"/>
                </a:cubicBezTo>
                <a:cubicBezTo>
                  <a:pt x="616160" y="71797"/>
                  <a:pt x="593645" y="70366"/>
                  <a:pt x="571500" y="66675"/>
                </a:cubicBezTo>
                <a:cubicBezTo>
                  <a:pt x="555531" y="64013"/>
                  <a:pt x="539679" y="60662"/>
                  <a:pt x="523875" y="57150"/>
                </a:cubicBezTo>
                <a:cubicBezTo>
                  <a:pt x="511096" y="54310"/>
                  <a:pt x="498362" y="51221"/>
                  <a:pt x="485775" y="47625"/>
                </a:cubicBezTo>
                <a:cubicBezTo>
                  <a:pt x="476121" y="44867"/>
                  <a:pt x="467045" y="40069"/>
                  <a:pt x="457200" y="38100"/>
                </a:cubicBezTo>
                <a:cubicBezTo>
                  <a:pt x="435185" y="33697"/>
                  <a:pt x="412614" y="32591"/>
                  <a:pt x="390525" y="28575"/>
                </a:cubicBezTo>
                <a:cubicBezTo>
                  <a:pt x="377645" y="26233"/>
                  <a:pt x="365204" y="21890"/>
                  <a:pt x="352425" y="19050"/>
                </a:cubicBezTo>
                <a:cubicBezTo>
                  <a:pt x="283461" y="3725"/>
                  <a:pt x="327287" y="17021"/>
                  <a:pt x="276225" y="0"/>
                </a:cubicBezTo>
                <a:cubicBezTo>
                  <a:pt x="229401" y="5853"/>
                  <a:pt x="188652" y="9895"/>
                  <a:pt x="142875" y="19050"/>
                </a:cubicBezTo>
                <a:cubicBezTo>
                  <a:pt x="135168" y="20591"/>
                  <a:pt x="86413" y="32426"/>
                  <a:pt x="76200" y="38100"/>
                </a:cubicBezTo>
                <a:cubicBezTo>
                  <a:pt x="56186" y="49219"/>
                  <a:pt x="39528" y="65961"/>
                  <a:pt x="19050" y="76200"/>
                </a:cubicBezTo>
                <a:lnTo>
                  <a:pt x="0" y="857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3427601" y="2533650"/>
            <a:ext cx="1963549" cy="1009650"/>
          </a:xfrm>
          <a:custGeom>
            <a:avLst/>
            <a:gdLst>
              <a:gd name="connsiteX0" fmla="*/ 20449 w 1963549"/>
              <a:gd name="connsiteY0" fmla="*/ 0 h 1009650"/>
              <a:gd name="connsiteX1" fmla="*/ 20449 w 1963549"/>
              <a:gd name="connsiteY1" fmla="*/ 142875 h 1009650"/>
              <a:gd name="connsiteX2" fmla="*/ 29974 w 1963549"/>
              <a:gd name="connsiteY2" fmla="*/ 171450 h 1009650"/>
              <a:gd name="connsiteX3" fmla="*/ 144274 w 1963549"/>
              <a:gd name="connsiteY3" fmla="*/ 266700 h 1009650"/>
              <a:gd name="connsiteX4" fmla="*/ 182374 w 1963549"/>
              <a:gd name="connsiteY4" fmla="*/ 276225 h 1009650"/>
              <a:gd name="connsiteX5" fmla="*/ 210949 w 1963549"/>
              <a:gd name="connsiteY5" fmla="*/ 295275 h 1009650"/>
              <a:gd name="connsiteX6" fmla="*/ 306199 w 1963549"/>
              <a:gd name="connsiteY6" fmla="*/ 323850 h 1009650"/>
              <a:gd name="connsiteX7" fmla="*/ 372874 w 1963549"/>
              <a:gd name="connsiteY7" fmla="*/ 333375 h 1009650"/>
              <a:gd name="connsiteX8" fmla="*/ 410974 w 1963549"/>
              <a:gd name="connsiteY8" fmla="*/ 342900 h 1009650"/>
              <a:gd name="connsiteX9" fmla="*/ 496699 w 1963549"/>
              <a:gd name="connsiteY9" fmla="*/ 371475 h 1009650"/>
              <a:gd name="connsiteX10" fmla="*/ 572899 w 1963549"/>
              <a:gd name="connsiteY10" fmla="*/ 381000 h 1009650"/>
              <a:gd name="connsiteX11" fmla="*/ 630049 w 1963549"/>
              <a:gd name="connsiteY11" fmla="*/ 400050 h 1009650"/>
              <a:gd name="connsiteX12" fmla="*/ 706249 w 1963549"/>
              <a:gd name="connsiteY12" fmla="*/ 419100 h 1009650"/>
              <a:gd name="connsiteX13" fmla="*/ 734824 w 1963549"/>
              <a:gd name="connsiteY13" fmla="*/ 428625 h 1009650"/>
              <a:gd name="connsiteX14" fmla="*/ 839599 w 1963549"/>
              <a:gd name="connsiteY14" fmla="*/ 438150 h 1009650"/>
              <a:gd name="connsiteX15" fmla="*/ 877699 w 1963549"/>
              <a:gd name="connsiteY15" fmla="*/ 447675 h 1009650"/>
              <a:gd name="connsiteX16" fmla="*/ 1096774 w 1963549"/>
              <a:gd name="connsiteY16" fmla="*/ 466725 h 1009650"/>
              <a:gd name="connsiteX17" fmla="*/ 1239649 w 1963549"/>
              <a:gd name="connsiteY17" fmla="*/ 495300 h 1009650"/>
              <a:gd name="connsiteX18" fmla="*/ 1306324 w 1963549"/>
              <a:gd name="connsiteY18" fmla="*/ 504825 h 1009650"/>
              <a:gd name="connsiteX19" fmla="*/ 1334899 w 1963549"/>
              <a:gd name="connsiteY19" fmla="*/ 523875 h 1009650"/>
              <a:gd name="connsiteX20" fmla="*/ 1363474 w 1963549"/>
              <a:gd name="connsiteY20" fmla="*/ 533400 h 1009650"/>
              <a:gd name="connsiteX21" fmla="*/ 1487299 w 1963549"/>
              <a:gd name="connsiteY21" fmla="*/ 638175 h 1009650"/>
              <a:gd name="connsiteX22" fmla="*/ 1515874 w 1963549"/>
              <a:gd name="connsiteY22" fmla="*/ 666750 h 1009650"/>
              <a:gd name="connsiteX23" fmla="*/ 1563499 w 1963549"/>
              <a:gd name="connsiteY23" fmla="*/ 695325 h 1009650"/>
              <a:gd name="connsiteX24" fmla="*/ 1668274 w 1963549"/>
              <a:gd name="connsiteY24" fmla="*/ 800100 h 1009650"/>
              <a:gd name="connsiteX25" fmla="*/ 1696849 w 1963549"/>
              <a:gd name="connsiteY25" fmla="*/ 819150 h 1009650"/>
              <a:gd name="connsiteX26" fmla="*/ 1725424 w 1963549"/>
              <a:gd name="connsiteY26" fmla="*/ 847725 h 1009650"/>
              <a:gd name="connsiteX27" fmla="*/ 1753999 w 1963549"/>
              <a:gd name="connsiteY27" fmla="*/ 857250 h 1009650"/>
              <a:gd name="connsiteX28" fmla="*/ 1782574 w 1963549"/>
              <a:gd name="connsiteY28" fmla="*/ 876300 h 1009650"/>
              <a:gd name="connsiteX29" fmla="*/ 1830199 w 1963549"/>
              <a:gd name="connsiteY29" fmla="*/ 895350 h 1009650"/>
              <a:gd name="connsiteX30" fmla="*/ 1906399 w 1963549"/>
              <a:gd name="connsiteY30" fmla="*/ 952500 h 1009650"/>
              <a:gd name="connsiteX31" fmla="*/ 1934974 w 1963549"/>
              <a:gd name="connsiteY31" fmla="*/ 971550 h 1009650"/>
              <a:gd name="connsiteX32" fmla="*/ 1963549 w 1963549"/>
              <a:gd name="connsiteY32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63549" h="1009650">
                <a:moveTo>
                  <a:pt x="20449" y="0"/>
                </a:moveTo>
                <a:cubicBezTo>
                  <a:pt x="0" y="61348"/>
                  <a:pt x="5651" y="31888"/>
                  <a:pt x="20449" y="142875"/>
                </a:cubicBezTo>
                <a:cubicBezTo>
                  <a:pt x="21776" y="152827"/>
                  <a:pt x="23810" y="163525"/>
                  <a:pt x="29974" y="171450"/>
                </a:cubicBezTo>
                <a:cubicBezTo>
                  <a:pt x="45417" y="191305"/>
                  <a:pt x="113911" y="259109"/>
                  <a:pt x="144274" y="266700"/>
                </a:cubicBezTo>
                <a:lnTo>
                  <a:pt x="182374" y="276225"/>
                </a:lnTo>
                <a:cubicBezTo>
                  <a:pt x="191899" y="282575"/>
                  <a:pt x="200488" y="290626"/>
                  <a:pt x="210949" y="295275"/>
                </a:cubicBezTo>
                <a:cubicBezTo>
                  <a:pt x="228154" y="302922"/>
                  <a:pt x="282755" y="319587"/>
                  <a:pt x="306199" y="323850"/>
                </a:cubicBezTo>
                <a:cubicBezTo>
                  <a:pt x="328288" y="327866"/>
                  <a:pt x="350785" y="329359"/>
                  <a:pt x="372874" y="333375"/>
                </a:cubicBezTo>
                <a:cubicBezTo>
                  <a:pt x="385754" y="335717"/>
                  <a:pt x="398462" y="339050"/>
                  <a:pt x="410974" y="342900"/>
                </a:cubicBezTo>
                <a:cubicBezTo>
                  <a:pt x="439763" y="351758"/>
                  <a:pt x="466811" y="367739"/>
                  <a:pt x="496699" y="371475"/>
                </a:cubicBezTo>
                <a:lnTo>
                  <a:pt x="572899" y="381000"/>
                </a:lnTo>
                <a:cubicBezTo>
                  <a:pt x="591949" y="387350"/>
                  <a:pt x="610568" y="395180"/>
                  <a:pt x="630049" y="400050"/>
                </a:cubicBezTo>
                <a:cubicBezTo>
                  <a:pt x="655449" y="406400"/>
                  <a:pt x="681411" y="410821"/>
                  <a:pt x="706249" y="419100"/>
                </a:cubicBezTo>
                <a:cubicBezTo>
                  <a:pt x="715774" y="422275"/>
                  <a:pt x="724885" y="427205"/>
                  <a:pt x="734824" y="428625"/>
                </a:cubicBezTo>
                <a:cubicBezTo>
                  <a:pt x="769541" y="433585"/>
                  <a:pt x="804674" y="434975"/>
                  <a:pt x="839599" y="438150"/>
                </a:cubicBezTo>
                <a:cubicBezTo>
                  <a:pt x="852299" y="441325"/>
                  <a:pt x="864688" y="446229"/>
                  <a:pt x="877699" y="447675"/>
                </a:cubicBezTo>
                <a:cubicBezTo>
                  <a:pt x="953939" y="456146"/>
                  <a:pt x="1022106" y="454280"/>
                  <a:pt x="1096774" y="466725"/>
                </a:cubicBezTo>
                <a:cubicBezTo>
                  <a:pt x="1144681" y="474710"/>
                  <a:pt x="1191569" y="488431"/>
                  <a:pt x="1239649" y="495300"/>
                </a:cubicBezTo>
                <a:lnTo>
                  <a:pt x="1306324" y="504825"/>
                </a:lnTo>
                <a:cubicBezTo>
                  <a:pt x="1315849" y="511175"/>
                  <a:pt x="1324660" y="518755"/>
                  <a:pt x="1334899" y="523875"/>
                </a:cubicBezTo>
                <a:cubicBezTo>
                  <a:pt x="1343879" y="528365"/>
                  <a:pt x="1355809" y="526915"/>
                  <a:pt x="1363474" y="533400"/>
                </a:cubicBezTo>
                <a:cubicBezTo>
                  <a:pt x="1496528" y="645984"/>
                  <a:pt x="1409261" y="612162"/>
                  <a:pt x="1487299" y="638175"/>
                </a:cubicBezTo>
                <a:cubicBezTo>
                  <a:pt x="1496824" y="647700"/>
                  <a:pt x="1505098" y="658668"/>
                  <a:pt x="1515874" y="666750"/>
                </a:cubicBezTo>
                <a:cubicBezTo>
                  <a:pt x="1530685" y="677858"/>
                  <a:pt x="1549566" y="683134"/>
                  <a:pt x="1563499" y="695325"/>
                </a:cubicBezTo>
                <a:cubicBezTo>
                  <a:pt x="1600670" y="727849"/>
                  <a:pt x="1633349" y="765175"/>
                  <a:pt x="1668274" y="800100"/>
                </a:cubicBezTo>
                <a:cubicBezTo>
                  <a:pt x="1676369" y="808195"/>
                  <a:pt x="1688055" y="811821"/>
                  <a:pt x="1696849" y="819150"/>
                </a:cubicBezTo>
                <a:cubicBezTo>
                  <a:pt x="1707197" y="827774"/>
                  <a:pt x="1714216" y="840253"/>
                  <a:pt x="1725424" y="847725"/>
                </a:cubicBezTo>
                <a:cubicBezTo>
                  <a:pt x="1733778" y="853294"/>
                  <a:pt x="1745019" y="852760"/>
                  <a:pt x="1753999" y="857250"/>
                </a:cubicBezTo>
                <a:cubicBezTo>
                  <a:pt x="1764238" y="862370"/>
                  <a:pt x="1772335" y="871180"/>
                  <a:pt x="1782574" y="876300"/>
                </a:cubicBezTo>
                <a:cubicBezTo>
                  <a:pt x="1797867" y="883946"/>
                  <a:pt x="1814906" y="887704"/>
                  <a:pt x="1830199" y="895350"/>
                </a:cubicBezTo>
                <a:cubicBezTo>
                  <a:pt x="1851733" y="906117"/>
                  <a:pt x="1892380" y="941986"/>
                  <a:pt x="1906399" y="952500"/>
                </a:cubicBezTo>
                <a:cubicBezTo>
                  <a:pt x="1915557" y="959369"/>
                  <a:pt x="1925449" y="965200"/>
                  <a:pt x="1934974" y="971550"/>
                </a:cubicBezTo>
                <a:cubicBezTo>
                  <a:pt x="1956515" y="1003861"/>
                  <a:pt x="1945929" y="992030"/>
                  <a:pt x="1963549" y="10096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171950" y="3600450"/>
            <a:ext cx="1061054" cy="504825"/>
          </a:xfrm>
          <a:custGeom>
            <a:avLst/>
            <a:gdLst>
              <a:gd name="connsiteX0" fmla="*/ 1057275 w 1061054"/>
              <a:gd name="connsiteY0" fmla="*/ 0 h 504825"/>
              <a:gd name="connsiteX1" fmla="*/ 876300 w 1061054"/>
              <a:gd name="connsiteY1" fmla="*/ 19050 h 504825"/>
              <a:gd name="connsiteX2" fmla="*/ 828675 w 1061054"/>
              <a:gd name="connsiteY2" fmla="*/ 28575 h 504825"/>
              <a:gd name="connsiteX3" fmla="*/ 790575 w 1061054"/>
              <a:gd name="connsiteY3" fmla="*/ 38100 h 504825"/>
              <a:gd name="connsiteX4" fmla="*/ 733425 w 1061054"/>
              <a:gd name="connsiteY4" fmla="*/ 57150 h 504825"/>
              <a:gd name="connsiteX5" fmla="*/ 581025 w 1061054"/>
              <a:gd name="connsiteY5" fmla="*/ 85725 h 504825"/>
              <a:gd name="connsiteX6" fmla="*/ 523875 w 1061054"/>
              <a:gd name="connsiteY6" fmla="*/ 104775 h 504825"/>
              <a:gd name="connsiteX7" fmla="*/ 447675 w 1061054"/>
              <a:gd name="connsiteY7" fmla="*/ 114300 h 504825"/>
              <a:gd name="connsiteX8" fmla="*/ 400050 w 1061054"/>
              <a:gd name="connsiteY8" fmla="*/ 123825 h 504825"/>
              <a:gd name="connsiteX9" fmla="*/ 342900 w 1061054"/>
              <a:gd name="connsiteY9" fmla="*/ 133350 h 504825"/>
              <a:gd name="connsiteX10" fmla="*/ 295275 w 1061054"/>
              <a:gd name="connsiteY10" fmla="*/ 152400 h 504825"/>
              <a:gd name="connsiteX11" fmla="*/ 228600 w 1061054"/>
              <a:gd name="connsiteY11" fmla="*/ 171450 h 504825"/>
              <a:gd name="connsiteX12" fmla="*/ 123825 w 1061054"/>
              <a:gd name="connsiteY12" fmla="*/ 200025 h 504825"/>
              <a:gd name="connsiteX13" fmla="*/ 95250 w 1061054"/>
              <a:gd name="connsiteY13" fmla="*/ 228600 h 504825"/>
              <a:gd name="connsiteX14" fmla="*/ 66675 w 1061054"/>
              <a:gd name="connsiteY14" fmla="*/ 247650 h 504825"/>
              <a:gd name="connsiteX15" fmla="*/ 38100 w 1061054"/>
              <a:gd name="connsiteY15" fmla="*/ 295275 h 504825"/>
              <a:gd name="connsiteX16" fmla="*/ 0 w 1061054"/>
              <a:gd name="connsiteY16" fmla="*/ 352425 h 504825"/>
              <a:gd name="connsiteX17" fmla="*/ 0 w 1061054"/>
              <a:gd name="connsiteY17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1054" h="504825">
                <a:moveTo>
                  <a:pt x="1057275" y="0"/>
                </a:moveTo>
                <a:cubicBezTo>
                  <a:pt x="976008" y="27089"/>
                  <a:pt x="1061054" y="1454"/>
                  <a:pt x="876300" y="19050"/>
                </a:cubicBezTo>
                <a:cubicBezTo>
                  <a:pt x="860184" y="20585"/>
                  <a:pt x="844479" y="25063"/>
                  <a:pt x="828675" y="28575"/>
                </a:cubicBezTo>
                <a:cubicBezTo>
                  <a:pt x="815896" y="31415"/>
                  <a:pt x="803114" y="34338"/>
                  <a:pt x="790575" y="38100"/>
                </a:cubicBezTo>
                <a:cubicBezTo>
                  <a:pt x="771341" y="43870"/>
                  <a:pt x="753350" y="54659"/>
                  <a:pt x="733425" y="57150"/>
                </a:cubicBezTo>
                <a:cubicBezTo>
                  <a:pt x="670757" y="64983"/>
                  <a:pt x="641645" y="65518"/>
                  <a:pt x="581025" y="85725"/>
                </a:cubicBezTo>
                <a:cubicBezTo>
                  <a:pt x="561975" y="92075"/>
                  <a:pt x="543800" y="102284"/>
                  <a:pt x="523875" y="104775"/>
                </a:cubicBezTo>
                <a:cubicBezTo>
                  <a:pt x="498475" y="107950"/>
                  <a:pt x="472975" y="110408"/>
                  <a:pt x="447675" y="114300"/>
                </a:cubicBezTo>
                <a:cubicBezTo>
                  <a:pt x="431674" y="116762"/>
                  <a:pt x="415978" y="120929"/>
                  <a:pt x="400050" y="123825"/>
                </a:cubicBezTo>
                <a:cubicBezTo>
                  <a:pt x="381049" y="127280"/>
                  <a:pt x="361950" y="130175"/>
                  <a:pt x="342900" y="133350"/>
                </a:cubicBezTo>
                <a:cubicBezTo>
                  <a:pt x="327025" y="139700"/>
                  <a:pt x="311495" y="146993"/>
                  <a:pt x="295275" y="152400"/>
                </a:cubicBezTo>
                <a:cubicBezTo>
                  <a:pt x="273347" y="159709"/>
                  <a:pt x="250740" y="164808"/>
                  <a:pt x="228600" y="171450"/>
                </a:cubicBezTo>
                <a:cubicBezTo>
                  <a:pt x="139578" y="198157"/>
                  <a:pt x="302622" y="155326"/>
                  <a:pt x="123825" y="200025"/>
                </a:cubicBezTo>
                <a:cubicBezTo>
                  <a:pt x="114300" y="209550"/>
                  <a:pt x="105598" y="219976"/>
                  <a:pt x="95250" y="228600"/>
                </a:cubicBezTo>
                <a:cubicBezTo>
                  <a:pt x="86456" y="235929"/>
                  <a:pt x="74125" y="238958"/>
                  <a:pt x="66675" y="247650"/>
                </a:cubicBezTo>
                <a:cubicBezTo>
                  <a:pt x="54627" y="261706"/>
                  <a:pt x="48039" y="279656"/>
                  <a:pt x="38100" y="295275"/>
                </a:cubicBezTo>
                <a:cubicBezTo>
                  <a:pt x="25808" y="314591"/>
                  <a:pt x="0" y="329530"/>
                  <a:pt x="0" y="352425"/>
                </a:cubicBezTo>
                <a:lnTo>
                  <a:pt x="0" y="5048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248150" y="3886200"/>
            <a:ext cx="2400300" cy="460727"/>
          </a:xfrm>
          <a:custGeom>
            <a:avLst/>
            <a:gdLst>
              <a:gd name="connsiteX0" fmla="*/ 0 w 2400300"/>
              <a:gd name="connsiteY0" fmla="*/ 323850 h 460727"/>
              <a:gd name="connsiteX1" fmla="*/ 85725 w 2400300"/>
              <a:gd name="connsiteY1" fmla="*/ 390525 h 460727"/>
              <a:gd name="connsiteX2" fmla="*/ 142875 w 2400300"/>
              <a:gd name="connsiteY2" fmla="*/ 428625 h 460727"/>
              <a:gd name="connsiteX3" fmla="*/ 238125 w 2400300"/>
              <a:gd name="connsiteY3" fmla="*/ 438150 h 460727"/>
              <a:gd name="connsiteX4" fmla="*/ 419100 w 2400300"/>
              <a:gd name="connsiteY4" fmla="*/ 428625 h 460727"/>
              <a:gd name="connsiteX5" fmla="*/ 523875 w 2400300"/>
              <a:gd name="connsiteY5" fmla="*/ 390525 h 460727"/>
              <a:gd name="connsiteX6" fmla="*/ 581025 w 2400300"/>
              <a:gd name="connsiteY6" fmla="*/ 371475 h 460727"/>
              <a:gd name="connsiteX7" fmla="*/ 628650 w 2400300"/>
              <a:gd name="connsiteY7" fmla="*/ 342900 h 460727"/>
              <a:gd name="connsiteX8" fmla="*/ 657225 w 2400300"/>
              <a:gd name="connsiteY8" fmla="*/ 323850 h 460727"/>
              <a:gd name="connsiteX9" fmla="*/ 790575 w 2400300"/>
              <a:gd name="connsiteY9" fmla="*/ 314325 h 460727"/>
              <a:gd name="connsiteX10" fmla="*/ 857250 w 2400300"/>
              <a:gd name="connsiteY10" fmla="*/ 285750 h 460727"/>
              <a:gd name="connsiteX11" fmla="*/ 914400 w 2400300"/>
              <a:gd name="connsiteY11" fmla="*/ 238125 h 460727"/>
              <a:gd name="connsiteX12" fmla="*/ 981075 w 2400300"/>
              <a:gd name="connsiteY12" fmla="*/ 219075 h 460727"/>
              <a:gd name="connsiteX13" fmla="*/ 1076325 w 2400300"/>
              <a:gd name="connsiteY13" fmla="*/ 161925 h 460727"/>
              <a:gd name="connsiteX14" fmla="*/ 1104900 w 2400300"/>
              <a:gd name="connsiteY14" fmla="*/ 142875 h 460727"/>
              <a:gd name="connsiteX15" fmla="*/ 1190625 w 2400300"/>
              <a:gd name="connsiteY15" fmla="*/ 114300 h 460727"/>
              <a:gd name="connsiteX16" fmla="*/ 1266825 w 2400300"/>
              <a:gd name="connsiteY16" fmla="*/ 76200 h 460727"/>
              <a:gd name="connsiteX17" fmla="*/ 1295400 w 2400300"/>
              <a:gd name="connsiteY17" fmla="*/ 57150 h 460727"/>
              <a:gd name="connsiteX18" fmla="*/ 1333500 w 2400300"/>
              <a:gd name="connsiteY18" fmla="*/ 47625 h 460727"/>
              <a:gd name="connsiteX19" fmla="*/ 1362075 w 2400300"/>
              <a:gd name="connsiteY19" fmla="*/ 28575 h 460727"/>
              <a:gd name="connsiteX20" fmla="*/ 1466850 w 2400300"/>
              <a:gd name="connsiteY20" fmla="*/ 9525 h 460727"/>
              <a:gd name="connsiteX21" fmla="*/ 1524000 w 2400300"/>
              <a:gd name="connsiteY21" fmla="*/ 0 h 460727"/>
              <a:gd name="connsiteX22" fmla="*/ 2400300 w 2400300"/>
              <a:gd name="connsiteY22" fmla="*/ 9525 h 460727"/>
              <a:gd name="connsiteX23" fmla="*/ 2400300 w 2400300"/>
              <a:gd name="connsiteY23" fmla="*/ 9525 h 46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00300" h="460727">
                <a:moveTo>
                  <a:pt x="0" y="323850"/>
                </a:moveTo>
                <a:cubicBezTo>
                  <a:pt x="136877" y="460727"/>
                  <a:pt x="4525" y="345414"/>
                  <a:pt x="85725" y="390525"/>
                </a:cubicBezTo>
                <a:cubicBezTo>
                  <a:pt x="105739" y="401644"/>
                  <a:pt x="120093" y="426347"/>
                  <a:pt x="142875" y="428625"/>
                </a:cubicBezTo>
                <a:lnTo>
                  <a:pt x="238125" y="438150"/>
                </a:lnTo>
                <a:cubicBezTo>
                  <a:pt x="298450" y="434975"/>
                  <a:pt x="359122" y="435822"/>
                  <a:pt x="419100" y="428625"/>
                </a:cubicBezTo>
                <a:cubicBezTo>
                  <a:pt x="439842" y="426136"/>
                  <a:pt x="502417" y="398328"/>
                  <a:pt x="523875" y="390525"/>
                </a:cubicBezTo>
                <a:cubicBezTo>
                  <a:pt x="542746" y="383663"/>
                  <a:pt x="563806" y="381806"/>
                  <a:pt x="581025" y="371475"/>
                </a:cubicBezTo>
                <a:cubicBezTo>
                  <a:pt x="596900" y="361950"/>
                  <a:pt x="612951" y="352712"/>
                  <a:pt x="628650" y="342900"/>
                </a:cubicBezTo>
                <a:cubicBezTo>
                  <a:pt x="638358" y="336833"/>
                  <a:pt x="645952" y="325839"/>
                  <a:pt x="657225" y="323850"/>
                </a:cubicBezTo>
                <a:cubicBezTo>
                  <a:pt x="701110" y="316106"/>
                  <a:pt x="746125" y="317500"/>
                  <a:pt x="790575" y="314325"/>
                </a:cubicBezTo>
                <a:cubicBezTo>
                  <a:pt x="826886" y="305247"/>
                  <a:pt x="829059" y="309242"/>
                  <a:pt x="857250" y="285750"/>
                </a:cubicBezTo>
                <a:cubicBezTo>
                  <a:pt x="879216" y="267445"/>
                  <a:pt x="887113" y="249040"/>
                  <a:pt x="914400" y="238125"/>
                </a:cubicBezTo>
                <a:cubicBezTo>
                  <a:pt x="935861" y="229541"/>
                  <a:pt x="958850" y="225425"/>
                  <a:pt x="981075" y="219075"/>
                </a:cubicBezTo>
                <a:cubicBezTo>
                  <a:pt x="1045633" y="176037"/>
                  <a:pt x="966876" y="227594"/>
                  <a:pt x="1076325" y="161925"/>
                </a:cubicBezTo>
                <a:cubicBezTo>
                  <a:pt x="1086141" y="156035"/>
                  <a:pt x="1094333" y="147278"/>
                  <a:pt x="1104900" y="142875"/>
                </a:cubicBezTo>
                <a:cubicBezTo>
                  <a:pt x="1132704" y="131290"/>
                  <a:pt x="1162773" y="125768"/>
                  <a:pt x="1190625" y="114300"/>
                </a:cubicBezTo>
                <a:cubicBezTo>
                  <a:pt x="1216884" y="103487"/>
                  <a:pt x="1243196" y="91952"/>
                  <a:pt x="1266825" y="76200"/>
                </a:cubicBezTo>
                <a:cubicBezTo>
                  <a:pt x="1276350" y="69850"/>
                  <a:pt x="1284878" y="61659"/>
                  <a:pt x="1295400" y="57150"/>
                </a:cubicBezTo>
                <a:cubicBezTo>
                  <a:pt x="1307432" y="51993"/>
                  <a:pt x="1320800" y="50800"/>
                  <a:pt x="1333500" y="47625"/>
                </a:cubicBezTo>
                <a:cubicBezTo>
                  <a:pt x="1343025" y="41275"/>
                  <a:pt x="1351836" y="33695"/>
                  <a:pt x="1362075" y="28575"/>
                </a:cubicBezTo>
                <a:cubicBezTo>
                  <a:pt x="1391956" y="13634"/>
                  <a:pt x="1439269" y="13465"/>
                  <a:pt x="1466850" y="9525"/>
                </a:cubicBezTo>
                <a:cubicBezTo>
                  <a:pt x="1485969" y="6794"/>
                  <a:pt x="1504950" y="3175"/>
                  <a:pt x="1524000" y="0"/>
                </a:cubicBezTo>
                <a:cubicBezTo>
                  <a:pt x="2076402" y="13473"/>
                  <a:pt x="1784311" y="9525"/>
                  <a:pt x="2400300" y="9525"/>
                </a:cubicBezTo>
                <a:lnTo>
                  <a:pt x="2400300" y="95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686050" y="2781300"/>
            <a:ext cx="3971925" cy="2257425"/>
          </a:xfrm>
          <a:custGeom>
            <a:avLst/>
            <a:gdLst>
              <a:gd name="connsiteX0" fmla="*/ 3971925 w 3971925"/>
              <a:gd name="connsiteY0" fmla="*/ 1143000 h 2257425"/>
              <a:gd name="connsiteX1" fmla="*/ 3943350 w 3971925"/>
              <a:gd name="connsiteY1" fmla="*/ 1162050 h 2257425"/>
              <a:gd name="connsiteX2" fmla="*/ 3886200 w 3971925"/>
              <a:gd name="connsiteY2" fmla="*/ 1219200 h 2257425"/>
              <a:gd name="connsiteX3" fmla="*/ 3838575 w 3971925"/>
              <a:gd name="connsiteY3" fmla="*/ 1238250 h 2257425"/>
              <a:gd name="connsiteX4" fmla="*/ 3781425 w 3971925"/>
              <a:gd name="connsiteY4" fmla="*/ 1276350 h 2257425"/>
              <a:gd name="connsiteX5" fmla="*/ 3752850 w 3971925"/>
              <a:gd name="connsiteY5" fmla="*/ 1285875 h 2257425"/>
              <a:gd name="connsiteX6" fmla="*/ 3724275 w 3971925"/>
              <a:gd name="connsiteY6" fmla="*/ 1304925 h 2257425"/>
              <a:gd name="connsiteX7" fmla="*/ 3686175 w 3971925"/>
              <a:gd name="connsiteY7" fmla="*/ 1314450 h 2257425"/>
              <a:gd name="connsiteX8" fmla="*/ 3609975 w 3971925"/>
              <a:gd name="connsiteY8" fmla="*/ 1352550 h 2257425"/>
              <a:gd name="connsiteX9" fmla="*/ 3581400 w 3971925"/>
              <a:gd name="connsiteY9" fmla="*/ 1362075 h 2257425"/>
              <a:gd name="connsiteX10" fmla="*/ 3495675 w 3971925"/>
              <a:gd name="connsiteY10" fmla="*/ 1381125 h 2257425"/>
              <a:gd name="connsiteX11" fmla="*/ 3457575 w 3971925"/>
              <a:gd name="connsiteY11" fmla="*/ 1390650 h 2257425"/>
              <a:gd name="connsiteX12" fmla="*/ 3429000 w 3971925"/>
              <a:gd name="connsiteY12" fmla="*/ 1400175 h 2257425"/>
              <a:gd name="connsiteX13" fmla="*/ 3371850 w 3971925"/>
              <a:gd name="connsiteY13" fmla="*/ 1409700 h 2257425"/>
              <a:gd name="connsiteX14" fmla="*/ 3248025 w 3971925"/>
              <a:gd name="connsiteY14" fmla="*/ 1485900 h 2257425"/>
              <a:gd name="connsiteX15" fmla="*/ 3209925 w 3971925"/>
              <a:gd name="connsiteY15" fmla="*/ 1495425 h 2257425"/>
              <a:gd name="connsiteX16" fmla="*/ 3152775 w 3971925"/>
              <a:gd name="connsiteY16" fmla="*/ 1533525 h 2257425"/>
              <a:gd name="connsiteX17" fmla="*/ 3124200 w 3971925"/>
              <a:gd name="connsiteY17" fmla="*/ 1543050 h 2257425"/>
              <a:gd name="connsiteX18" fmla="*/ 3095625 w 3971925"/>
              <a:gd name="connsiteY18" fmla="*/ 1562100 h 2257425"/>
              <a:gd name="connsiteX19" fmla="*/ 3067050 w 3971925"/>
              <a:gd name="connsiteY19" fmla="*/ 1571625 h 2257425"/>
              <a:gd name="connsiteX20" fmla="*/ 3028950 w 3971925"/>
              <a:gd name="connsiteY20" fmla="*/ 1590675 h 2257425"/>
              <a:gd name="connsiteX21" fmla="*/ 2990850 w 3971925"/>
              <a:gd name="connsiteY21" fmla="*/ 1600200 h 2257425"/>
              <a:gd name="connsiteX22" fmla="*/ 2933700 w 3971925"/>
              <a:gd name="connsiteY22" fmla="*/ 1619250 h 2257425"/>
              <a:gd name="connsiteX23" fmla="*/ 2905125 w 3971925"/>
              <a:gd name="connsiteY23" fmla="*/ 1628775 h 2257425"/>
              <a:gd name="connsiteX24" fmla="*/ 2809875 w 3971925"/>
              <a:gd name="connsiteY24" fmla="*/ 1676400 h 2257425"/>
              <a:gd name="connsiteX25" fmla="*/ 2762250 w 3971925"/>
              <a:gd name="connsiteY25" fmla="*/ 1685925 h 2257425"/>
              <a:gd name="connsiteX26" fmla="*/ 2705100 w 3971925"/>
              <a:gd name="connsiteY26" fmla="*/ 1724025 h 2257425"/>
              <a:gd name="connsiteX27" fmla="*/ 2619375 w 3971925"/>
              <a:gd name="connsiteY27" fmla="*/ 1752600 h 2257425"/>
              <a:gd name="connsiteX28" fmla="*/ 2562225 w 3971925"/>
              <a:gd name="connsiteY28" fmla="*/ 1781175 h 2257425"/>
              <a:gd name="connsiteX29" fmla="*/ 2505075 w 3971925"/>
              <a:gd name="connsiteY29" fmla="*/ 1828800 h 2257425"/>
              <a:gd name="connsiteX30" fmla="*/ 2466975 w 3971925"/>
              <a:gd name="connsiteY30" fmla="*/ 1847850 h 2257425"/>
              <a:gd name="connsiteX31" fmla="*/ 2409825 w 3971925"/>
              <a:gd name="connsiteY31" fmla="*/ 1885950 h 2257425"/>
              <a:gd name="connsiteX32" fmla="*/ 2266950 w 3971925"/>
              <a:gd name="connsiteY32" fmla="*/ 1943100 h 2257425"/>
              <a:gd name="connsiteX33" fmla="*/ 2219325 w 3971925"/>
              <a:gd name="connsiteY33" fmla="*/ 1952625 h 2257425"/>
              <a:gd name="connsiteX34" fmla="*/ 2152650 w 3971925"/>
              <a:gd name="connsiteY34" fmla="*/ 1990725 h 2257425"/>
              <a:gd name="connsiteX35" fmla="*/ 2085975 w 3971925"/>
              <a:gd name="connsiteY35" fmla="*/ 2019300 h 2257425"/>
              <a:gd name="connsiteX36" fmla="*/ 2057400 w 3971925"/>
              <a:gd name="connsiteY36" fmla="*/ 2038350 h 2257425"/>
              <a:gd name="connsiteX37" fmla="*/ 2019300 w 3971925"/>
              <a:gd name="connsiteY37" fmla="*/ 2057400 h 2257425"/>
              <a:gd name="connsiteX38" fmla="*/ 1990725 w 3971925"/>
              <a:gd name="connsiteY38" fmla="*/ 2076450 h 2257425"/>
              <a:gd name="connsiteX39" fmla="*/ 1924050 w 3971925"/>
              <a:gd name="connsiteY39" fmla="*/ 2114550 h 2257425"/>
              <a:gd name="connsiteX40" fmla="*/ 1866900 w 3971925"/>
              <a:gd name="connsiteY40" fmla="*/ 2152650 h 2257425"/>
              <a:gd name="connsiteX41" fmla="*/ 1790700 w 3971925"/>
              <a:gd name="connsiteY41" fmla="*/ 2190750 h 2257425"/>
              <a:gd name="connsiteX42" fmla="*/ 1733550 w 3971925"/>
              <a:gd name="connsiteY42" fmla="*/ 2228850 h 2257425"/>
              <a:gd name="connsiteX43" fmla="*/ 1676400 w 3971925"/>
              <a:gd name="connsiteY43" fmla="*/ 2247900 h 2257425"/>
              <a:gd name="connsiteX44" fmla="*/ 1647825 w 3971925"/>
              <a:gd name="connsiteY44" fmla="*/ 2257425 h 2257425"/>
              <a:gd name="connsiteX45" fmla="*/ 1590675 w 3971925"/>
              <a:gd name="connsiteY45" fmla="*/ 2238375 h 2257425"/>
              <a:gd name="connsiteX46" fmla="*/ 1562100 w 3971925"/>
              <a:gd name="connsiteY46" fmla="*/ 2228850 h 2257425"/>
              <a:gd name="connsiteX47" fmla="*/ 1533525 w 3971925"/>
              <a:gd name="connsiteY47" fmla="*/ 2162175 h 2257425"/>
              <a:gd name="connsiteX48" fmla="*/ 1447800 w 3971925"/>
              <a:gd name="connsiteY48" fmla="*/ 2085975 h 2257425"/>
              <a:gd name="connsiteX49" fmla="*/ 1409700 w 3971925"/>
              <a:gd name="connsiteY49" fmla="*/ 2028825 h 2257425"/>
              <a:gd name="connsiteX50" fmla="*/ 1381125 w 3971925"/>
              <a:gd name="connsiteY50" fmla="*/ 1971675 h 2257425"/>
              <a:gd name="connsiteX51" fmla="*/ 1323975 w 3971925"/>
              <a:gd name="connsiteY51" fmla="*/ 1914525 h 2257425"/>
              <a:gd name="connsiteX52" fmla="*/ 1295400 w 3971925"/>
              <a:gd name="connsiteY52" fmla="*/ 1885950 h 2257425"/>
              <a:gd name="connsiteX53" fmla="*/ 1276350 w 3971925"/>
              <a:gd name="connsiteY53" fmla="*/ 1857375 h 2257425"/>
              <a:gd name="connsiteX54" fmla="*/ 1247775 w 3971925"/>
              <a:gd name="connsiteY54" fmla="*/ 1838325 h 2257425"/>
              <a:gd name="connsiteX55" fmla="*/ 1219200 w 3971925"/>
              <a:gd name="connsiteY55" fmla="*/ 1828800 h 2257425"/>
              <a:gd name="connsiteX56" fmla="*/ 1247775 w 3971925"/>
              <a:gd name="connsiteY56" fmla="*/ 1819275 h 2257425"/>
              <a:gd name="connsiteX57" fmla="*/ 1190625 w 3971925"/>
              <a:gd name="connsiteY57" fmla="*/ 1781175 h 2257425"/>
              <a:gd name="connsiteX58" fmla="*/ 1114425 w 3971925"/>
              <a:gd name="connsiteY58" fmla="*/ 1724025 h 2257425"/>
              <a:gd name="connsiteX59" fmla="*/ 1047750 w 3971925"/>
              <a:gd name="connsiteY59" fmla="*/ 1647825 h 2257425"/>
              <a:gd name="connsiteX60" fmla="*/ 1019175 w 3971925"/>
              <a:gd name="connsiteY60" fmla="*/ 1628775 h 2257425"/>
              <a:gd name="connsiteX61" fmla="*/ 942975 w 3971925"/>
              <a:gd name="connsiteY61" fmla="*/ 1562100 h 2257425"/>
              <a:gd name="connsiteX62" fmla="*/ 923925 w 3971925"/>
              <a:gd name="connsiteY62" fmla="*/ 1524000 h 2257425"/>
              <a:gd name="connsiteX63" fmla="*/ 904875 w 3971925"/>
              <a:gd name="connsiteY63" fmla="*/ 1495425 h 2257425"/>
              <a:gd name="connsiteX64" fmla="*/ 885825 w 3971925"/>
              <a:gd name="connsiteY64" fmla="*/ 1447800 h 2257425"/>
              <a:gd name="connsiteX65" fmla="*/ 828675 w 3971925"/>
              <a:gd name="connsiteY65" fmla="*/ 1343025 h 2257425"/>
              <a:gd name="connsiteX66" fmla="*/ 819150 w 3971925"/>
              <a:gd name="connsiteY66" fmla="*/ 1304925 h 2257425"/>
              <a:gd name="connsiteX67" fmla="*/ 809625 w 3971925"/>
              <a:gd name="connsiteY67" fmla="*/ 1257300 h 2257425"/>
              <a:gd name="connsiteX68" fmla="*/ 790575 w 3971925"/>
              <a:gd name="connsiteY68" fmla="*/ 1190625 h 2257425"/>
              <a:gd name="connsiteX69" fmla="*/ 762000 w 3971925"/>
              <a:gd name="connsiteY69" fmla="*/ 1085850 h 2257425"/>
              <a:gd name="connsiteX70" fmla="*/ 723900 w 3971925"/>
              <a:gd name="connsiteY70" fmla="*/ 1028700 h 2257425"/>
              <a:gd name="connsiteX71" fmla="*/ 704850 w 3971925"/>
              <a:gd name="connsiteY71" fmla="*/ 990600 h 2257425"/>
              <a:gd name="connsiteX72" fmla="*/ 609600 w 3971925"/>
              <a:gd name="connsiteY72" fmla="*/ 866775 h 2257425"/>
              <a:gd name="connsiteX73" fmla="*/ 533400 w 3971925"/>
              <a:gd name="connsiteY73" fmla="*/ 762000 h 2257425"/>
              <a:gd name="connsiteX74" fmla="*/ 504825 w 3971925"/>
              <a:gd name="connsiteY74" fmla="*/ 733425 h 2257425"/>
              <a:gd name="connsiteX75" fmla="*/ 476250 w 3971925"/>
              <a:gd name="connsiteY75" fmla="*/ 695325 h 2257425"/>
              <a:gd name="connsiteX76" fmla="*/ 419100 w 3971925"/>
              <a:gd name="connsiteY76" fmla="*/ 638175 h 2257425"/>
              <a:gd name="connsiteX77" fmla="*/ 228600 w 3971925"/>
              <a:gd name="connsiteY77" fmla="*/ 381000 h 2257425"/>
              <a:gd name="connsiteX78" fmla="*/ 209550 w 3971925"/>
              <a:gd name="connsiteY78" fmla="*/ 333375 h 2257425"/>
              <a:gd name="connsiteX79" fmla="*/ 95250 w 3971925"/>
              <a:gd name="connsiteY79" fmla="*/ 190500 h 2257425"/>
              <a:gd name="connsiteX80" fmla="*/ 57150 w 3971925"/>
              <a:gd name="connsiteY80" fmla="*/ 47625 h 2257425"/>
              <a:gd name="connsiteX81" fmla="*/ 28575 w 3971925"/>
              <a:gd name="connsiteY81" fmla="*/ 28575 h 2257425"/>
              <a:gd name="connsiteX82" fmla="*/ 0 w 3971925"/>
              <a:gd name="connsiteY82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71925" h="2257425">
                <a:moveTo>
                  <a:pt x="3971925" y="1143000"/>
                </a:moveTo>
                <a:cubicBezTo>
                  <a:pt x="3962400" y="1149350"/>
                  <a:pt x="3951906" y="1154445"/>
                  <a:pt x="3943350" y="1162050"/>
                </a:cubicBezTo>
                <a:cubicBezTo>
                  <a:pt x="3923214" y="1179948"/>
                  <a:pt x="3911214" y="1209194"/>
                  <a:pt x="3886200" y="1219200"/>
                </a:cubicBezTo>
                <a:cubicBezTo>
                  <a:pt x="3870325" y="1225550"/>
                  <a:pt x="3853585" y="1230063"/>
                  <a:pt x="3838575" y="1238250"/>
                </a:cubicBezTo>
                <a:cubicBezTo>
                  <a:pt x="3818475" y="1249213"/>
                  <a:pt x="3803145" y="1269110"/>
                  <a:pt x="3781425" y="1276350"/>
                </a:cubicBezTo>
                <a:cubicBezTo>
                  <a:pt x="3771900" y="1279525"/>
                  <a:pt x="3761830" y="1281385"/>
                  <a:pt x="3752850" y="1285875"/>
                </a:cubicBezTo>
                <a:cubicBezTo>
                  <a:pt x="3742611" y="1290995"/>
                  <a:pt x="3734797" y="1300416"/>
                  <a:pt x="3724275" y="1304925"/>
                </a:cubicBezTo>
                <a:cubicBezTo>
                  <a:pt x="3712243" y="1310082"/>
                  <a:pt x="3698594" y="1310310"/>
                  <a:pt x="3686175" y="1314450"/>
                </a:cubicBezTo>
                <a:cubicBezTo>
                  <a:pt x="3587296" y="1347410"/>
                  <a:pt x="3679976" y="1317549"/>
                  <a:pt x="3609975" y="1352550"/>
                </a:cubicBezTo>
                <a:cubicBezTo>
                  <a:pt x="3600995" y="1357040"/>
                  <a:pt x="3591140" y="1359640"/>
                  <a:pt x="3581400" y="1362075"/>
                </a:cubicBezTo>
                <a:cubicBezTo>
                  <a:pt x="3553002" y="1369175"/>
                  <a:pt x="3524197" y="1374543"/>
                  <a:pt x="3495675" y="1381125"/>
                </a:cubicBezTo>
                <a:cubicBezTo>
                  <a:pt x="3482919" y="1384069"/>
                  <a:pt x="3470162" y="1387054"/>
                  <a:pt x="3457575" y="1390650"/>
                </a:cubicBezTo>
                <a:cubicBezTo>
                  <a:pt x="3447921" y="1393408"/>
                  <a:pt x="3438801" y="1397997"/>
                  <a:pt x="3429000" y="1400175"/>
                </a:cubicBezTo>
                <a:cubicBezTo>
                  <a:pt x="3410147" y="1404365"/>
                  <a:pt x="3390900" y="1406525"/>
                  <a:pt x="3371850" y="1409700"/>
                </a:cubicBezTo>
                <a:cubicBezTo>
                  <a:pt x="3345645" y="1427170"/>
                  <a:pt x="3287349" y="1471153"/>
                  <a:pt x="3248025" y="1485900"/>
                </a:cubicBezTo>
                <a:cubicBezTo>
                  <a:pt x="3235768" y="1490497"/>
                  <a:pt x="3222625" y="1492250"/>
                  <a:pt x="3209925" y="1495425"/>
                </a:cubicBezTo>
                <a:cubicBezTo>
                  <a:pt x="3190875" y="1508125"/>
                  <a:pt x="3174495" y="1526285"/>
                  <a:pt x="3152775" y="1533525"/>
                </a:cubicBezTo>
                <a:cubicBezTo>
                  <a:pt x="3143250" y="1536700"/>
                  <a:pt x="3133180" y="1538560"/>
                  <a:pt x="3124200" y="1543050"/>
                </a:cubicBezTo>
                <a:cubicBezTo>
                  <a:pt x="3113961" y="1548170"/>
                  <a:pt x="3105864" y="1556980"/>
                  <a:pt x="3095625" y="1562100"/>
                </a:cubicBezTo>
                <a:cubicBezTo>
                  <a:pt x="3086645" y="1566590"/>
                  <a:pt x="3076278" y="1567670"/>
                  <a:pt x="3067050" y="1571625"/>
                </a:cubicBezTo>
                <a:cubicBezTo>
                  <a:pt x="3053999" y="1577218"/>
                  <a:pt x="3042245" y="1585689"/>
                  <a:pt x="3028950" y="1590675"/>
                </a:cubicBezTo>
                <a:cubicBezTo>
                  <a:pt x="3016693" y="1595272"/>
                  <a:pt x="3003389" y="1596438"/>
                  <a:pt x="2990850" y="1600200"/>
                </a:cubicBezTo>
                <a:cubicBezTo>
                  <a:pt x="2971616" y="1605970"/>
                  <a:pt x="2952750" y="1612900"/>
                  <a:pt x="2933700" y="1619250"/>
                </a:cubicBezTo>
                <a:cubicBezTo>
                  <a:pt x="2924175" y="1622425"/>
                  <a:pt x="2913479" y="1623206"/>
                  <a:pt x="2905125" y="1628775"/>
                </a:cubicBezTo>
                <a:cubicBezTo>
                  <a:pt x="2866873" y="1654276"/>
                  <a:pt x="2865016" y="1658020"/>
                  <a:pt x="2809875" y="1676400"/>
                </a:cubicBezTo>
                <a:cubicBezTo>
                  <a:pt x="2794516" y="1681520"/>
                  <a:pt x="2778125" y="1682750"/>
                  <a:pt x="2762250" y="1685925"/>
                </a:cubicBezTo>
                <a:cubicBezTo>
                  <a:pt x="2743200" y="1698625"/>
                  <a:pt x="2726358" y="1715522"/>
                  <a:pt x="2705100" y="1724025"/>
                </a:cubicBezTo>
                <a:cubicBezTo>
                  <a:pt x="2645320" y="1747937"/>
                  <a:pt x="2674062" y="1738928"/>
                  <a:pt x="2619375" y="1752600"/>
                </a:cubicBezTo>
                <a:cubicBezTo>
                  <a:pt x="2537483" y="1807195"/>
                  <a:pt x="2641095" y="1741740"/>
                  <a:pt x="2562225" y="1781175"/>
                </a:cubicBezTo>
                <a:cubicBezTo>
                  <a:pt x="2511833" y="1806371"/>
                  <a:pt x="2554228" y="1793691"/>
                  <a:pt x="2505075" y="1828800"/>
                </a:cubicBezTo>
                <a:cubicBezTo>
                  <a:pt x="2493521" y="1837053"/>
                  <a:pt x="2479151" y="1840545"/>
                  <a:pt x="2466975" y="1847850"/>
                </a:cubicBezTo>
                <a:cubicBezTo>
                  <a:pt x="2447342" y="1859630"/>
                  <a:pt x="2430869" y="1876931"/>
                  <a:pt x="2409825" y="1885950"/>
                </a:cubicBezTo>
                <a:cubicBezTo>
                  <a:pt x="2367273" y="1904187"/>
                  <a:pt x="2310754" y="1929622"/>
                  <a:pt x="2266950" y="1943100"/>
                </a:cubicBezTo>
                <a:cubicBezTo>
                  <a:pt x="2251477" y="1947861"/>
                  <a:pt x="2235200" y="1949450"/>
                  <a:pt x="2219325" y="1952625"/>
                </a:cubicBezTo>
                <a:cubicBezTo>
                  <a:pt x="2104190" y="2010192"/>
                  <a:pt x="2246892" y="1936873"/>
                  <a:pt x="2152650" y="1990725"/>
                </a:cubicBezTo>
                <a:cubicBezTo>
                  <a:pt x="2013907" y="2070007"/>
                  <a:pt x="2192836" y="1965870"/>
                  <a:pt x="2085975" y="2019300"/>
                </a:cubicBezTo>
                <a:cubicBezTo>
                  <a:pt x="2075736" y="2024420"/>
                  <a:pt x="2067339" y="2032670"/>
                  <a:pt x="2057400" y="2038350"/>
                </a:cubicBezTo>
                <a:cubicBezTo>
                  <a:pt x="2045072" y="2045395"/>
                  <a:pt x="2031628" y="2050355"/>
                  <a:pt x="2019300" y="2057400"/>
                </a:cubicBezTo>
                <a:cubicBezTo>
                  <a:pt x="2009361" y="2063080"/>
                  <a:pt x="2000541" y="2070560"/>
                  <a:pt x="1990725" y="2076450"/>
                </a:cubicBezTo>
                <a:cubicBezTo>
                  <a:pt x="1968775" y="2089620"/>
                  <a:pt x="1945850" y="2101134"/>
                  <a:pt x="1924050" y="2114550"/>
                </a:cubicBezTo>
                <a:cubicBezTo>
                  <a:pt x="1904551" y="2126549"/>
                  <a:pt x="1887378" y="2142411"/>
                  <a:pt x="1866900" y="2152650"/>
                </a:cubicBezTo>
                <a:cubicBezTo>
                  <a:pt x="1841500" y="2165350"/>
                  <a:pt x="1814329" y="2174998"/>
                  <a:pt x="1790700" y="2190750"/>
                </a:cubicBezTo>
                <a:cubicBezTo>
                  <a:pt x="1771650" y="2203450"/>
                  <a:pt x="1755270" y="2221610"/>
                  <a:pt x="1733550" y="2228850"/>
                </a:cubicBezTo>
                <a:lnTo>
                  <a:pt x="1676400" y="2247900"/>
                </a:lnTo>
                <a:lnTo>
                  <a:pt x="1647825" y="2257425"/>
                </a:lnTo>
                <a:lnTo>
                  <a:pt x="1590675" y="2238375"/>
                </a:lnTo>
                <a:lnTo>
                  <a:pt x="1562100" y="2228850"/>
                </a:lnTo>
                <a:cubicBezTo>
                  <a:pt x="1554813" y="2199703"/>
                  <a:pt x="1555451" y="2184101"/>
                  <a:pt x="1533525" y="2162175"/>
                </a:cubicBezTo>
                <a:cubicBezTo>
                  <a:pt x="1476264" y="2104914"/>
                  <a:pt x="1527801" y="2205977"/>
                  <a:pt x="1447800" y="2085975"/>
                </a:cubicBezTo>
                <a:cubicBezTo>
                  <a:pt x="1435100" y="2066925"/>
                  <a:pt x="1416940" y="2050545"/>
                  <a:pt x="1409700" y="2028825"/>
                </a:cubicBezTo>
                <a:cubicBezTo>
                  <a:pt x="1400873" y="2002345"/>
                  <a:pt x="1400820" y="1993832"/>
                  <a:pt x="1381125" y="1971675"/>
                </a:cubicBezTo>
                <a:cubicBezTo>
                  <a:pt x="1363227" y="1951539"/>
                  <a:pt x="1343025" y="1933575"/>
                  <a:pt x="1323975" y="1914525"/>
                </a:cubicBezTo>
                <a:cubicBezTo>
                  <a:pt x="1314450" y="1905000"/>
                  <a:pt x="1302872" y="1897158"/>
                  <a:pt x="1295400" y="1885950"/>
                </a:cubicBezTo>
                <a:cubicBezTo>
                  <a:pt x="1289050" y="1876425"/>
                  <a:pt x="1284445" y="1865470"/>
                  <a:pt x="1276350" y="1857375"/>
                </a:cubicBezTo>
                <a:cubicBezTo>
                  <a:pt x="1268255" y="1849280"/>
                  <a:pt x="1258014" y="1843445"/>
                  <a:pt x="1247775" y="1838325"/>
                </a:cubicBezTo>
                <a:cubicBezTo>
                  <a:pt x="1238795" y="1833835"/>
                  <a:pt x="1219200" y="1828800"/>
                  <a:pt x="1219200" y="1828800"/>
                </a:cubicBezTo>
                <a:cubicBezTo>
                  <a:pt x="1228725" y="1825625"/>
                  <a:pt x="1252941" y="1827884"/>
                  <a:pt x="1247775" y="1819275"/>
                </a:cubicBezTo>
                <a:cubicBezTo>
                  <a:pt x="1235995" y="1799642"/>
                  <a:pt x="1206814" y="1797364"/>
                  <a:pt x="1190625" y="1781175"/>
                </a:cubicBezTo>
                <a:cubicBezTo>
                  <a:pt x="1148959" y="1739509"/>
                  <a:pt x="1173601" y="1759530"/>
                  <a:pt x="1114425" y="1724025"/>
                </a:cubicBezTo>
                <a:cubicBezTo>
                  <a:pt x="1088604" y="1685293"/>
                  <a:pt x="1092326" y="1686829"/>
                  <a:pt x="1047750" y="1647825"/>
                </a:cubicBezTo>
                <a:cubicBezTo>
                  <a:pt x="1039135" y="1640287"/>
                  <a:pt x="1028333" y="1635644"/>
                  <a:pt x="1019175" y="1628775"/>
                </a:cubicBezTo>
                <a:cubicBezTo>
                  <a:pt x="1005395" y="1618440"/>
                  <a:pt x="956531" y="1581078"/>
                  <a:pt x="942975" y="1562100"/>
                </a:cubicBezTo>
                <a:cubicBezTo>
                  <a:pt x="934722" y="1550546"/>
                  <a:pt x="930970" y="1536328"/>
                  <a:pt x="923925" y="1524000"/>
                </a:cubicBezTo>
                <a:cubicBezTo>
                  <a:pt x="918245" y="1514061"/>
                  <a:pt x="909995" y="1505664"/>
                  <a:pt x="904875" y="1495425"/>
                </a:cubicBezTo>
                <a:cubicBezTo>
                  <a:pt x="897229" y="1480132"/>
                  <a:pt x="893471" y="1463093"/>
                  <a:pt x="885825" y="1447800"/>
                </a:cubicBezTo>
                <a:cubicBezTo>
                  <a:pt x="868034" y="1412217"/>
                  <a:pt x="847725" y="1377950"/>
                  <a:pt x="828675" y="1343025"/>
                </a:cubicBezTo>
                <a:cubicBezTo>
                  <a:pt x="825500" y="1330325"/>
                  <a:pt x="821990" y="1317704"/>
                  <a:pt x="819150" y="1304925"/>
                </a:cubicBezTo>
                <a:cubicBezTo>
                  <a:pt x="815638" y="1289121"/>
                  <a:pt x="813552" y="1273006"/>
                  <a:pt x="809625" y="1257300"/>
                </a:cubicBezTo>
                <a:cubicBezTo>
                  <a:pt x="777804" y="1130016"/>
                  <a:pt x="826208" y="1350974"/>
                  <a:pt x="790575" y="1190625"/>
                </a:cubicBezTo>
                <a:cubicBezTo>
                  <a:pt x="782214" y="1152999"/>
                  <a:pt x="779842" y="1121533"/>
                  <a:pt x="762000" y="1085850"/>
                </a:cubicBezTo>
                <a:cubicBezTo>
                  <a:pt x="751761" y="1065372"/>
                  <a:pt x="735680" y="1048333"/>
                  <a:pt x="723900" y="1028700"/>
                </a:cubicBezTo>
                <a:cubicBezTo>
                  <a:pt x="716595" y="1016524"/>
                  <a:pt x="713038" y="1002200"/>
                  <a:pt x="704850" y="990600"/>
                </a:cubicBezTo>
                <a:cubicBezTo>
                  <a:pt x="674820" y="948057"/>
                  <a:pt x="638485" y="910103"/>
                  <a:pt x="609600" y="866775"/>
                </a:cubicBezTo>
                <a:cubicBezTo>
                  <a:pt x="588326" y="834865"/>
                  <a:pt x="554740" y="783340"/>
                  <a:pt x="533400" y="762000"/>
                </a:cubicBezTo>
                <a:cubicBezTo>
                  <a:pt x="523875" y="752475"/>
                  <a:pt x="513591" y="743652"/>
                  <a:pt x="504825" y="733425"/>
                </a:cubicBezTo>
                <a:cubicBezTo>
                  <a:pt x="494494" y="721372"/>
                  <a:pt x="486870" y="707125"/>
                  <a:pt x="476250" y="695325"/>
                </a:cubicBezTo>
                <a:cubicBezTo>
                  <a:pt x="458228" y="675300"/>
                  <a:pt x="435930" y="659212"/>
                  <a:pt x="419100" y="638175"/>
                </a:cubicBezTo>
                <a:cubicBezTo>
                  <a:pt x="375099" y="583173"/>
                  <a:pt x="246966" y="426916"/>
                  <a:pt x="228600" y="381000"/>
                </a:cubicBezTo>
                <a:cubicBezTo>
                  <a:pt x="222250" y="365125"/>
                  <a:pt x="219975" y="346927"/>
                  <a:pt x="209550" y="333375"/>
                </a:cubicBezTo>
                <a:cubicBezTo>
                  <a:pt x="52383" y="129058"/>
                  <a:pt x="195971" y="366762"/>
                  <a:pt x="95250" y="190500"/>
                </a:cubicBezTo>
                <a:cubicBezTo>
                  <a:pt x="93563" y="183754"/>
                  <a:pt x="63114" y="58361"/>
                  <a:pt x="57150" y="47625"/>
                </a:cubicBezTo>
                <a:cubicBezTo>
                  <a:pt x="51591" y="37618"/>
                  <a:pt x="37369" y="35904"/>
                  <a:pt x="28575" y="28575"/>
                </a:cubicBezTo>
                <a:cubicBezTo>
                  <a:pt x="18227" y="19951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676525" y="1428750"/>
            <a:ext cx="1983842" cy="1371600"/>
          </a:xfrm>
          <a:custGeom>
            <a:avLst/>
            <a:gdLst>
              <a:gd name="connsiteX0" fmla="*/ 0 w 1983842"/>
              <a:gd name="connsiteY0" fmla="*/ 1371600 h 1371600"/>
              <a:gd name="connsiteX1" fmla="*/ 19050 w 1983842"/>
              <a:gd name="connsiteY1" fmla="*/ 1304925 h 1371600"/>
              <a:gd name="connsiteX2" fmla="*/ 38100 w 1983842"/>
              <a:gd name="connsiteY2" fmla="*/ 1209675 h 1371600"/>
              <a:gd name="connsiteX3" fmla="*/ 76200 w 1983842"/>
              <a:gd name="connsiteY3" fmla="*/ 1181100 h 1371600"/>
              <a:gd name="connsiteX4" fmla="*/ 133350 w 1983842"/>
              <a:gd name="connsiteY4" fmla="*/ 1104900 h 1371600"/>
              <a:gd name="connsiteX5" fmla="*/ 190500 w 1983842"/>
              <a:gd name="connsiteY5" fmla="*/ 1066800 h 1371600"/>
              <a:gd name="connsiteX6" fmla="*/ 257175 w 1983842"/>
              <a:gd name="connsiteY6" fmla="*/ 1047750 h 1371600"/>
              <a:gd name="connsiteX7" fmla="*/ 352425 w 1983842"/>
              <a:gd name="connsiteY7" fmla="*/ 1009650 h 1371600"/>
              <a:gd name="connsiteX8" fmla="*/ 381000 w 1983842"/>
              <a:gd name="connsiteY8" fmla="*/ 1000125 h 1371600"/>
              <a:gd name="connsiteX9" fmla="*/ 409575 w 1983842"/>
              <a:gd name="connsiteY9" fmla="*/ 990600 h 1371600"/>
              <a:gd name="connsiteX10" fmla="*/ 476250 w 1983842"/>
              <a:gd name="connsiteY10" fmla="*/ 952500 h 1371600"/>
              <a:gd name="connsiteX11" fmla="*/ 590550 w 1983842"/>
              <a:gd name="connsiteY11" fmla="*/ 904875 h 1371600"/>
              <a:gd name="connsiteX12" fmla="*/ 638175 w 1983842"/>
              <a:gd name="connsiteY12" fmla="*/ 885825 h 1371600"/>
              <a:gd name="connsiteX13" fmla="*/ 742950 w 1983842"/>
              <a:gd name="connsiteY13" fmla="*/ 790575 h 1371600"/>
              <a:gd name="connsiteX14" fmla="*/ 781050 w 1983842"/>
              <a:gd name="connsiteY14" fmla="*/ 771525 h 1371600"/>
              <a:gd name="connsiteX15" fmla="*/ 828675 w 1983842"/>
              <a:gd name="connsiteY15" fmla="*/ 742950 h 1371600"/>
              <a:gd name="connsiteX16" fmla="*/ 895350 w 1983842"/>
              <a:gd name="connsiteY16" fmla="*/ 676275 h 1371600"/>
              <a:gd name="connsiteX17" fmla="*/ 942975 w 1983842"/>
              <a:gd name="connsiteY17" fmla="*/ 657225 h 1371600"/>
              <a:gd name="connsiteX18" fmla="*/ 1009650 w 1983842"/>
              <a:gd name="connsiteY18" fmla="*/ 600075 h 1371600"/>
              <a:gd name="connsiteX19" fmla="*/ 1047750 w 1983842"/>
              <a:gd name="connsiteY19" fmla="*/ 571500 h 1371600"/>
              <a:gd name="connsiteX20" fmla="*/ 1085850 w 1983842"/>
              <a:gd name="connsiteY20" fmla="*/ 552450 h 1371600"/>
              <a:gd name="connsiteX21" fmla="*/ 1162050 w 1983842"/>
              <a:gd name="connsiteY21" fmla="*/ 504825 h 1371600"/>
              <a:gd name="connsiteX22" fmla="*/ 1238250 w 1983842"/>
              <a:gd name="connsiteY22" fmla="*/ 457200 h 1371600"/>
              <a:gd name="connsiteX23" fmla="*/ 1276350 w 1983842"/>
              <a:gd name="connsiteY23" fmla="*/ 428625 h 1371600"/>
              <a:gd name="connsiteX24" fmla="*/ 1333500 w 1983842"/>
              <a:gd name="connsiteY24" fmla="*/ 390525 h 1371600"/>
              <a:gd name="connsiteX25" fmla="*/ 1390650 w 1983842"/>
              <a:gd name="connsiteY25" fmla="*/ 352425 h 1371600"/>
              <a:gd name="connsiteX26" fmla="*/ 1447800 w 1983842"/>
              <a:gd name="connsiteY26" fmla="*/ 304800 h 1371600"/>
              <a:gd name="connsiteX27" fmla="*/ 1485900 w 1983842"/>
              <a:gd name="connsiteY27" fmla="*/ 266700 h 1371600"/>
              <a:gd name="connsiteX28" fmla="*/ 1524000 w 1983842"/>
              <a:gd name="connsiteY28" fmla="*/ 257175 h 1371600"/>
              <a:gd name="connsiteX29" fmla="*/ 1581150 w 1983842"/>
              <a:gd name="connsiteY29" fmla="*/ 228600 h 1371600"/>
              <a:gd name="connsiteX30" fmla="*/ 1647825 w 1983842"/>
              <a:gd name="connsiteY30" fmla="*/ 190500 h 1371600"/>
              <a:gd name="connsiteX31" fmla="*/ 1704975 w 1983842"/>
              <a:gd name="connsiteY31" fmla="*/ 171450 h 1371600"/>
              <a:gd name="connsiteX32" fmla="*/ 1733550 w 1983842"/>
              <a:gd name="connsiteY32" fmla="*/ 152400 h 1371600"/>
              <a:gd name="connsiteX33" fmla="*/ 1771650 w 1983842"/>
              <a:gd name="connsiteY33" fmla="*/ 142875 h 1371600"/>
              <a:gd name="connsiteX34" fmla="*/ 1809750 w 1983842"/>
              <a:gd name="connsiteY34" fmla="*/ 123825 h 1371600"/>
              <a:gd name="connsiteX35" fmla="*/ 1866900 w 1983842"/>
              <a:gd name="connsiteY35" fmla="*/ 85725 h 1371600"/>
              <a:gd name="connsiteX36" fmla="*/ 1924050 w 1983842"/>
              <a:gd name="connsiteY36" fmla="*/ 57150 h 1371600"/>
              <a:gd name="connsiteX37" fmla="*/ 1952625 w 1983842"/>
              <a:gd name="connsiteY37" fmla="*/ 28575 h 1371600"/>
              <a:gd name="connsiteX38" fmla="*/ 1981200 w 1983842"/>
              <a:gd name="connsiteY38" fmla="*/ 0 h 1371600"/>
              <a:gd name="connsiteX39" fmla="*/ 1981200 w 1983842"/>
              <a:gd name="connsiteY3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3842" h="1371600">
                <a:moveTo>
                  <a:pt x="0" y="1371600"/>
                </a:moveTo>
                <a:cubicBezTo>
                  <a:pt x="9995" y="1341614"/>
                  <a:pt x="11874" y="1338413"/>
                  <a:pt x="19050" y="1304925"/>
                </a:cubicBezTo>
                <a:cubicBezTo>
                  <a:pt x="25834" y="1273265"/>
                  <a:pt x="12197" y="1229102"/>
                  <a:pt x="38100" y="1209675"/>
                </a:cubicBezTo>
                <a:lnTo>
                  <a:pt x="76200" y="1181100"/>
                </a:lnTo>
                <a:cubicBezTo>
                  <a:pt x="96939" y="1139622"/>
                  <a:pt x="93233" y="1136993"/>
                  <a:pt x="133350" y="1104900"/>
                </a:cubicBezTo>
                <a:cubicBezTo>
                  <a:pt x="151228" y="1090597"/>
                  <a:pt x="168288" y="1072353"/>
                  <a:pt x="190500" y="1066800"/>
                </a:cubicBezTo>
                <a:cubicBezTo>
                  <a:pt x="209834" y="1061967"/>
                  <a:pt x="238044" y="1055949"/>
                  <a:pt x="257175" y="1047750"/>
                </a:cubicBezTo>
                <a:cubicBezTo>
                  <a:pt x="355281" y="1005705"/>
                  <a:pt x="222343" y="1053011"/>
                  <a:pt x="352425" y="1009650"/>
                </a:cubicBezTo>
                <a:lnTo>
                  <a:pt x="381000" y="1000125"/>
                </a:lnTo>
                <a:cubicBezTo>
                  <a:pt x="390525" y="996950"/>
                  <a:pt x="401221" y="996169"/>
                  <a:pt x="409575" y="990600"/>
                </a:cubicBezTo>
                <a:cubicBezTo>
                  <a:pt x="439336" y="970760"/>
                  <a:pt x="441094" y="967881"/>
                  <a:pt x="476250" y="952500"/>
                </a:cubicBezTo>
                <a:cubicBezTo>
                  <a:pt x="514064" y="935956"/>
                  <a:pt x="552384" y="920590"/>
                  <a:pt x="590550" y="904875"/>
                </a:cubicBezTo>
                <a:cubicBezTo>
                  <a:pt x="606360" y="898365"/>
                  <a:pt x="623949" y="895309"/>
                  <a:pt x="638175" y="885825"/>
                </a:cubicBezTo>
                <a:cubicBezTo>
                  <a:pt x="723502" y="828940"/>
                  <a:pt x="574361" y="931066"/>
                  <a:pt x="742950" y="790575"/>
                </a:cubicBezTo>
                <a:cubicBezTo>
                  <a:pt x="753858" y="781485"/>
                  <a:pt x="768638" y="778421"/>
                  <a:pt x="781050" y="771525"/>
                </a:cubicBezTo>
                <a:cubicBezTo>
                  <a:pt x="797234" y="762534"/>
                  <a:pt x="814453" y="754802"/>
                  <a:pt x="828675" y="742950"/>
                </a:cubicBezTo>
                <a:cubicBezTo>
                  <a:pt x="852821" y="722828"/>
                  <a:pt x="870205" y="695134"/>
                  <a:pt x="895350" y="676275"/>
                </a:cubicBezTo>
                <a:cubicBezTo>
                  <a:pt x="909028" y="666016"/>
                  <a:pt x="927682" y="664871"/>
                  <a:pt x="942975" y="657225"/>
                </a:cubicBezTo>
                <a:cubicBezTo>
                  <a:pt x="976967" y="640229"/>
                  <a:pt x="978403" y="627416"/>
                  <a:pt x="1009650" y="600075"/>
                </a:cubicBezTo>
                <a:cubicBezTo>
                  <a:pt x="1021597" y="589621"/>
                  <a:pt x="1034288" y="579914"/>
                  <a:pt x="1047750" y="571500"/>
                </a:cubicBezTo>
                <a:cubicBezTo>
                  <a:pt x="1059791" y="563975"/>
                  <a:pt x="1073585" y="559604"/>
                  <a:pt x="1085850" y="552450"/>
                </a:cubicBezTo>
                <a:cubicBezTo>
                  <a:pt x="1111723" y="537358"/>
                  <a:pt x="1136650" y="520700"/>
                  <a:pt x="1162050" y="504825"/>
                </a:cubicBezTo>
                <a:cubicBezTo>
                  <a:pt x="1187450" y="488950"/>
                  <a:pt x="1214288" y="475172"/>
                  <a:pt x="1238250" y="457200"/>
                </a:cubicBezTo>
                <a:cubicBezTo>
                  <a:pt x="1250950" y="447675"/>
                  <a:pt x="1263345" y="437729"/>
                  <a:pt x="1276350" y="428625"/>
                </a:cubicBezTo>
                <a:cubicBezTo>
                  <a:pt x="1295107" y="415495"/>
                  <a:pt x="1315428" y="404581"/>
                  <a:pt x="1333500" y="390525"/>
                </a:cubicBezTo>
                <a:cubicBezTo>
                  <a:pt x="1387012" y="348905"/>
                  <a:pt x="1336001" y="370641"/>
                  <a:pt x="1390650" y="352425"/>
                </a:cubicBezTo>
                <a:cubicBezTo>
                  <a:pt x="1489736" y="253339"/>
                  <a:pt x="1354973" y="384366"/>
                  <a:pt x="1447800" y="304800"/>
                </a:cubicBezTo>
                <a:cubicBezTo>
                  <a:pt x="1461437" y="293111"/>
                  <a:pt x="1470670" y="276219"/>
                  <a:pt x="1485900" y="266700"/>
                </a:cubicBezTo>
                <a:cubicBezTo>
                  <a:pt x="1497001" y="259762"/>
                  <a:pt x="1511300" y="260350"/>
                  <a:pt x="1524000" y="257175"/>
                </a:cubicBezTo>
                <a:cubicBezTo>
                  <a:pt x="1605892" y="202580"/>
                  <a:pt x="1502280" y="268035"/>
                  <a:pt x="1581150" y="228600"/>
                </a:cubicBezTo>
                <a:cubicBezTo>
                  <a:pt x="1649883" y="194234"/>
                  <a:pt x="1564330" y="223898"/>
                  <a:pt x="1647825" y="190500"/>
                </a:cubicBezTo>
                <a:cubicBezTo>
                  <a:pt x="1666469" y="183042"/>
                  <a:pt x="1688267" y="182589"/>
                  <a:pt x="1704975" y="171450"/>
                </a:cubicBezTo>
                <a:cubicBezTo>
                  <a:pt x="1714500" y="165100"/>
                  <a:pt x="1723028" y="156909"/>
                  <a:pt x="1733550" y="152400"/>
                </a:cubicBezTo>
                <a:cubicBezTo>
                  <a:pt x="1745582" y="147243"/>
                  <a:pt x="1759393" y="147472"/>
                  <a:pt x="1771650" y="142875"/>
                </a:cubicBezTo>
                <a:cubicBezTo>
                  <a:pt x="1784945" y="137889"/>
                  <a:pt x="1797574" y="131130"/>
                  <a:pt x="1809750" y="123825"/>
                </a:cubicBezTo>
                <a:cubicBezTo>
                  <a:pt x="1829383" y="112045"/>
                  <a:pt x="1845180" y="92965"/>
                  <a:pt x="1866900" y="85725"/>
                </a:cubicBezTo>
                <a:cubicBezTo>
                  <a:pt x="1895539" y="76179"/>
                  <a:pt x="1899431" y="77666"/>
                  <a:pt x="1924050" y="57150"/>
                </a:cubicBezTo>
                <a:cubicBezTo>
                  <a:pt x="1934398" y="48526"/>
                  <a:pt x="1942277" y="37199"/>
                  <a:pt x="1952625" y="28575"/>
                </a:cubicBezTo>
                <a:cubicBezTo>
                  <a:pt x="1983842" y="2561"/>
                  <a:pt x="1981200" y="22416"/>
                  <a:pt x="1981200" y="0"/>
                </a:cubicBezTo>
                <a:lnTo>
                  <a:pt x="198120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09050" y="5199132"/>
            <a:ext cx="100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vxy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38519" y="5208657"/>
            <a:ext cx="737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xv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38887" y="5199132"/>
            <a:ext cx="1027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wv</a:t>
            </a:r>
            <a:r>
              <a:rPr lang="en-US" dirty="0" err="1" smtClean="0">
                <a:latin typeface="Comic Sans MS" pitchFamily="66" charset="0"/>
              </a:rPr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1030" y="5189607"/>
            <a:ext cx="947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urs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92" grpId="0"/>
      <p:bldP spid="35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/>
      <p:bldP spid="46" grpId="1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140EC2A9-1AA4-4F4B-BAD3-38F86E0BB8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Embedding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1" y="1150373"/>
            <a:ext cx="8141110" cy="4483511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planar embedding</a:t>
            </a:r>
            <a:r>
              <a:rPr lang="en-US" sz="4800" dirty="0"/>
              <a:t> is a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connected graph </a:t>
            </a:r>
            <a:r>
              <a:rPr lang="en-US" sz="4800" i="1" dirty="0"/>
              <a:t>along with</a:t>
            </a:r>
            <a:r>
              <a:rPr lang="en-US" sz="4800" dirty="0"/>
              <a:t>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its </a:t>
            </a:r>
            <a:r>
              <a:rPr lang="en-US" sz="4800" dirty="0"/>
              <a:t>face </a:t>
            </a:r>
            <a:r>
              <a:rPr lang="en-US" sz="4800" dirty="0" smtClean="0"/>
              <a:t>boundary walks</a:t>
            </a:r>
          </a:p>
          <a:p>
            <a:pPr>
              <a:buFontTx/>
              <a:buNone/>
            </a:pPr>
            <a:r>
              <a:rPr lang="en-US" sz="4800" dirty="0"/>
              <a:t>(same graph may have</a:t>
            </a:r>
          </a:p>
          <a:p>
            <a:pPr>
              <a:buFontTx/>
              <a:buNone/>
            </a:pPr>
            <a:r>
              <a:rPr lang="en-US" sz="4800" dirty="0"/>
              <a:t>different embeddings)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754CC997-1BAE-46CC-A2EA-A3214D4269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Same </a:t>
            </a:r>
            <a:r>
              <a:rPr lang="en-US" sz="3200" dirty="0" smtClean="0"/>
              <a:t>graph, different </a:t>
            </a:r>
            <a:r>
              <a:rPr lang="en-US" sz="3200" dirty="0"/>
              <a:t>embeddings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2105025" y="17526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305050" y="2867025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110490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287655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3381375" y="35814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5114" name="AutoShape 10"/>
          <p:cNvCxnSpPr>
            <a:cxnSpLocks noChangeShapeType="1"/>
            <a:stCxn id="815110" idx="7"/>
            <a:endCxn id="815108" idx="3"/>
          </p:cNvCxnSpPr>
          <p:nvPr/>
        </p:nvCxnSpPr>
        <p:spPr bwMode="auto">
          <a:xfrm flipV="1">
            <a:off x="1250950" y="1882775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5" name="AutoShape 11"/>
          <p:cNvCxnSpPr>
            <a:cxnSpLocks noChangeShapeType="1"/>
            <a:stCxn id="815111" idx="0"/>
            <a:endCxn id="815108" idx="5"/>
          </p:cNvCxnSpPr>
          <p:nvPr/>
        </p:nvCxnSpPr>
        <p:spPr bwMode="auto">
          <a:xfrm flipH="1" flipV="1">
            <a:off x="2251075" y="1882775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6" name="AutoShape 12"/>
          <p:cNvCxnSpPr>
            <a:cxnSpLocks noChangeShapeType="1"/>
            <a:stCxn id="815113" idx="0"/>
            <a:endCxn id="815111" idx="5"/>
          </p:cNvCxnSpPr>
          <p:nvPr/>
        </p:nvCxnSpPr>
        <p:spPr bwMode="auto">
          <a:xfrm flipH="1" flipV="1">
            <a:off x="3022600" y="3354388"/>
            <a:ext cx="444500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7" name="AutoShape 13"/>
          <p:cNvCxnSpPr>
            <a:cxnSpLocks noChangeShapeType="1"/>
            <a:stCxn id="815111" idx="1"/>
            <a:endCxn id="815109" idx="5"/>
          </p:cNvCxnSpPr>
          <p:nvPr/>
        </p:nvCxnSpPr>
        <p:spPr bwMode="auto">
          <a:xfrm flipH="1" flipV="1">
            <a:off x="2451100" y="2997200"/>
            <a:ext cx="450850" cy="249238"/>
          </a:xfrm>
          <a:prstGeom prst="straightConnector1">
            <a:avLst/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ffectLst/>
        </p:spPr>
      </p:cxnSp>
      <p:cxnSp>
        <p:nvCxnSpPr>
          <p:cNvPr id="815118" name="AutoShape 14"/>
          <p:cNvCxnSpPr>
            <a:cxnSpLocks noChangeShapeType="1"/>
            <a:stCxn id="815110" idx="6"/>
            <a:endCxn id="815111" idx="2"/>
          </p:cNvCxnSpPr>
          <p:nvPr/>
        </p:nvCxnSpPr>
        <p:spPr bwMode="auto">
          <a:xfrm>
            <a:off x="1276350" y="3300413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431800" y="3852863"/>
            <a:ext cx="4091185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 length </a:t>
            </a:r>
            <a:r>
              <a:rPr lang="en-US" dirty="0">
                <a:latin typeface="Comic Sans MS" pitchFamily="66" charset="0"/>
              </a:rPr>
              <a:t>5 faces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629275" y="1719263"/>
            <a:ext cx="2600325" cy="1981200"/>
            <a:chOff x="5629275" y="1719263"/>
            <a:chExt cx="2600325" cy="1981200"/>
          </a:xfrm>
        </p:grpSpPr>
        <p:sp>
          <p:nvSpPr>
            <p:cNvPr id="815120" name="Oval 16"/>
            <p:cNvSpPr>
              <a:spLocks noChangeArrowheads="1"/>
            </p:cNvSpPr>
            <p:nvPr/>
          </p:nvSpPr>
          <p:spPr bwMode="auto">
            <a:xfrm>
              <a:off x="6629400" y="17192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1" name="Oval 17"/>
            <p:cNvSpPr>
              <a:spLocks noChangeArrowheads="1"/>
            </p:cNvSpPr>
            <p:nvPr/>
          </p:nvSpPr>
          <p:spPr bwMode="auto">
            <a:xfrm>
              <a:off x="8058150" y="276701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2" name="Oval 18"/>
            <p:cNvSpPr>
              <a:spLocks noChangeArrowheads="1"/>
            </p:cNvSpPr>
            <p:nvPr/>
          </p:nvSpPr>
          <p:spPr bwMode="auto">
            <a:xfrm>
              <a:off x="562927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3" name="Oval 19"/>
            <p:cNvSpPr>
              <a:spLocks noChangeArrowheads="1"/>
            </p:cNvSpPr>
            <p:nvPr/>
          </p:nvSpPr>
          <p:spPr bwMode="auto">
            <a:xfrm>
              <a:off x="740092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4" name="Oval 20"/>
            <p:cNvSpPr>
              <a:spLocks noChangeArrowheads="1"/>
            </p:cNvSpPr>
            <p:nvPr/>
          </p:nvSpPr>
          <p:spPr bwMode="auto">
            <a:xfrm>
              <a:off x="7905750" y="35480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15125" name="AutoShape 21"/>
            <p:cNvCxnSpPr>
              <a:cxnSpLocks noChangeShapeType="1"/>
              <a:stCxn id="815122" idx="7"/>
              <a:endCxn id="815120" idx="3"/>
            </p:cNvCxnSpPr>
            <p:nvPr/>
          </p:nvCxnSpPr>
          <p:spPr bwMode="auto">
            <a:xfrm flipV="1">
              <a:off x="5775325" y="1849438"/>
              <a:ext cx="879475" cy="136366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6" name="AutoShape 22"/>
            <p:cNvCxnSpPr>
              <a:cxnSpLocks noChangeShapeType="1"/>
              <a:stCxn id="815123" idx="0"/>
              <a:endCxn id="815120" idx="5"/>
            </p:cNvCxnSpPr>
            <p:nvPr/>
          </p:nvCxnSpPr>
          <p:spPr bwMode="auto">
            <a:xfrm flipH="1" flipV="1">
              <a:off x="6775450" y="1849438"/>
              <a:ext cx="711200" cy="134143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7" name="AutoShape 23"/>
            <p:cNvCxnSpPr>
              <a:cxnSpLocks noChangeShapeType="1"/>
              <a:stCxn id="815124" idx="0"/>
              <a:endCxn id="815123" idx="5"/>
            </p:cNvCxnSpPr>
            <p:nvPr/>
          </p:nvCxnSpPr>
          <p:spPr bwMode="auto">
            <a:xfrm flipH="1" flipV="1">
              <a:off x="7546975" y="3321050"/>
              <a:ext cx="444500" cy="2270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8" name="AutoShape 24"/>
            <p:cNvCxnSpPr>
              <a:cxnSpLocks noChangeShapeType="1"/>
              <a:stCxn id="815123" idx="7"/>
              <a:endCxn id="815121" idx="3"/>
            </p:cNvCxnSpPr>
            <p:nvPr/>
          </p:nvCxnSpPr>
          <p:spPr bwMode="auto">
            <a:xfrm flipV="1">
              <a:off x="7546975" y="2897188"/>
              <a:ext cx="536575" cy="315912"/>
            </a:xfrm>
            <a:prstGeom prst="straightConnector1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9" name="AutoShape 25"/>
            <p:cNvCxnSpPr>
              <a:cxnSpLocks noChangeShapeType="1"/>
              <a:stCxn id="815122" idx="6"/>
              <a:endCxn id="815123" idx="2"/>
            </p:cNvCxnSpPr>
            <p:nvPr/>
          </p:nvCxnSpPr>
          <p:spPr bwMode="auto">
            <a:xfrm>
              <a:off x="5800725" y="3267075"/>
              <a:ext cx="16002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815130" name="Text Box 26"/>
          <p:cNvSpPr txBox="1">
            <a:spLocks noChangeArrowheads="1"/>
          </p:cNvSpPr>
          <p:nvPr/>
        </p:nvSpPr>
        <p:spPr bwMode="auto">
          <a:xfrm>
            <a:off x="4984750" y="3819525"/>
            <a:ext cx="3374642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length </a:t>
            </a:r>
            <a:r>
              <a:rPr lang="en-US" dirty="0" smtClean="0">
                <a:latin typeface="Comic Sans MS" pitchFamily="66" charset="0"/>
              </a:rPr>
              <a:t>3 face</a:t>
            </a:r>
          </a:p>
          <a:p>
            <a:r>
              <a:rPr lang="en-US" dirty="0" smtClean="0">
                <a:latin typeface="Comic Sans MS" pitchFamily="66" charset="0"/>
              </a:rPr>
              <a:t>length 7 face</a:t>
            </a:r>
          </a:p>
        </p:txBody>
      </p:sp>
      <p:sp>
        <p:nvSpPr>
          <p:cNvPr id="28" name="Arc 27"/>
          <p:cNvSpPr/>
          <p:nvPr/>
        </p:nvSpPr>
        <p:spPr bwMode="auto">
          <a:xfrm>
            <a:off x="2457450" y="2695575"/>
            <a:ext cx="723900" cy="304799"/>
          </a:xfrm>
          <a:prstGeom prst="arc">
            <a:avLst>
              <a:gd name="adj1" fmla="val 10636417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c 28"/>
          <p:cNvSpPr/>
          <p:nvPr/>
        </p:nvSpPr>
        <p:spPr bwMode="auto">
          <a:xfrm>
            <a:off x="7343775" y="2619375"/>
            <a:ext cx="723900" cy="304799"/>
          </a:xfrm>
          <a:prstGeom prst="arc">
            <a:avLst>
              <a:gd name="adj1" fmla="val 15582309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9" grpId="0"/>
      <p:bldP spid="815130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344610FC-10C5-453C-B36C-BA2AA632D1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Recursive Def: </a:t>
            </a:r>
            <a:r>
              <a:rPr lang="en-US" sz="3200" dirty="0">
                <a:solidFill>
                  <a:srgbClr val="0033CC"/>
                </a:solidFill>
              </a:rPr>
              <a:t>Planar Embeddings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5850"/>
            <a:ext cx="8467725" cy="40576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b="1" dirty="0"/>
              <a:t>Base:</a:t>
            </a:r>
            <a:r>
              <a:rPr lang="en-US" sz="4400" dirty="0"/>
              <a:t> a graph consisting of </a:t>
            </a:r>
            <a:endParaRPr lang="en-US" sz="44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single </a:t>
            </a:r>
            <a:r>
              <a:rPr lang="en-US" sz="4400" dirty="0"/>
              <a:t>vertex,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with a single face:</a:t>
            </a:r>
          </a:p>
          <a:p>
            <a:pPr>
              <a:spcBef>
                <a:spcPts val="0"/>
              </a:spcBef>
            </a:pPr>
            <a:r>
              <a:rPr lang="en-US" sz="4400" i="1" dirty="0" smtClean="0"/>
              <a:t>      </a:t>
            </a:r>
            <a:r>
              <a:rPr lang="en-US" sz="4400" dirty="0" smtClean="0">
                <a:solidFill>
                  <a:srgbClr val="660066"/>
                </a:solidFill>
              </a:rPr>
              <a:t>length </a:t>
            </a:r>
            <a:r>
              <a:rPr lang="en-US" sz="4400" dirty="0">
                <a:solidFill>
                  <a:srgbClr val="660066"/>
                </a:solidFill>
              </a:rPr>
              <a:t>0</a:t>
            </a:r>
            <a:r>
              <a:rPr lang="en-US" sz="4400" dirty="0" smtClean="0">
                <a:solidFill>
                  <a:srgbClr val="660066"/>
                </a:solidFill>
              </a:rPr>
              <a:t> walk</a:t>
            </a:r>
            <a:r>
              <a:rPr lang="en-US" sz="4400" i="1" dirty="0" smtClean="0"/>
              <a:t> </a:t>
            </a:r>
            <a:r>
              <a:rPr lang="en-US" sz="4400" dirty="0" smtClean="0"/>
              <a:t>from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 </a:t>
            </a:r>
            <a:r>
              <a:rPr lang="en-US" sz="4400" dirty="0" smtClean="0"/>
              <a:t>to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is a </a:t>
            </a:r>
            <a:r>
              <a:rPr lang="en-US" sz="4400" dirty="0">
                <a:solidFill>
                  <a:srgbClr val="0033CC"/>
                </a:solidFill>
              </a:rPr>
              <a:t>PE</a:t>
            </a:r>
            <a:r>
              <a:rPr lang="en-US" sz="4400" dirty="0"/>
              <a:t>.</a:t>
            </a:r>
          </a:p>
        </p:txBody>
      </p:sp>
      <p:grpSp>
        <p:nvGrpSpPr>
          <p:cNvPr id="719882" name="Group 10"/>
          <p:cNvGrpSpPr>
            <a:grpSpLocks/>
          </p:cNvGrpSpPr>
          <p:nvPr/>
        </p:nvGrpSpPr>
        <p:grpSpPr bwMode="auto">
          <a:xfrm>
            <a:off x="2251075" y="4586288"/>
            <a:ext cx="1524000" cy="1416050"/>
            <a:chOff x="1418" y="3153"/>
            <a:chExt cx="960" cy="892"/>
          </a:xfrm>
        </p:grpSpPr>
        <p:grpSp>
          <p:nvGrpSpPr>
            <p:cNvPr id="719879" name="Group 7"/>
            <p:cNvGrpSpPr>
              <a:grpSpLocks/>
            </p:cNvGrpSpPr>
            <p:nvPr/>
          </p:nvGrpSpPr>
          <p:grpSpPr bwMode="auto">
            <a:xfrm>
              <a:off x="1664" y="3153"/>
              <a:ext cx="466" cy="442"/>
              <a:chOff x="764" y="3339"/>
              <a:chExt cx="466" cy="442"/>
            </a:xfrm>
          </p:grpSpPr>
          <p:sp>
            <p:nvSpPr>
              <p:cNvPr id="719876" name="Oval 4"/>
              <p:cNvSpPr>
                <a:spLocks noChangeArrowheads="1"/>
              </p:cNvSpPr>
              <p:nvPr/>
            </p:nvSpPr>
            <p:spPr bwMode="auto">
              <a:xfrm>
                <a:off x="1038" y="3492"/>
                <a:ext cx="192" cy="180"/>
              </a:xfrm>
              <a:prstGeom prst="ellipse">
                <a:avLst/>
              </a:prstGeom>
              <a:solidFill>
                <a:srgbClr val="0000FF"/>
              </a:solidFill>
              <a:ln w="3175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77" name="Text Box 5"/>
              <p:cNvSpPr txBox="1">
                <a:spLocks noChangeArrowheads="1"/>
              </p:cNvSpPr>
              <p:nvPr/>
            </p:nvSpPr>
            <p:spPr bwMode="auto">
              <a:xfrm>
                <a:off x="764" y="3339"/>
                <a:ext cx="272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v</a:t>
                </a:r>
              </a:p>
            </p:txBody>
          </p:sp>
        </p:grpSp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418" y="3603"/>
              <a:ext cx="960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graph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51527" y="4558344"/>
            <a:ext cx="1252538" cy="1469394"/>
            <a:chOff x="5851527" y="4558344"/>
            <a:chExt cx="1252538" cy="1469394"/>
          </a:xfrm>
        </p:grpSpPr>
        <p:sp>
          <p:nvSpPr>
            <p:cNvPr id="719881" name="Text Box 9"/>
            <p:cNvSpPr txBox="1">
              <a:spLocks noChangeArrowheads="1"/>
            </p:cNvSpPr>
            <p:nvPr/>
          </p:nvSpPr>
          <p:spPr bwMode="auto">
            <a:xfrm>
              <a:off x="5851527" y="5319713"/>
              <a:ext cx="1252538" cy="70802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face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0305" y="4558344"/>
              <a:ext cx="458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BD1878FA-828A-4FEA-B1E4-627FB4D4832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pic>
        <p:nvPicPr>
          <p:cNvPr id="708611" name="Picture 3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68580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D3FBDB75-7FCA-4BA4-90B3-727B6758D2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076325"/>
            <a:ext cx="8039100" cy="456247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4400" dirty="0"/>
              <a:t>Two constructor cases: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edge across a face (splits face in two)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bridge </a:t>
            </a:r>
            <a:r>
              <a:rPr lang="en-US" sz="4400" dirty="0" smtClean="0"/>
              <a:t>between connected </a:t>
            </a:r>
            <a:r>
              <a:rPr lang="en-US" sz="4400" dirty="0"/>
              <a:t>components (merges 2 outer faces)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Adding an edge </a:t>
            </a:r>
            <a:r>
              <a:rPr lang="en-US" sz="3200" dirty="0"/>
              <a:t>to an embedding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5466FA80-C696-41DE-94ED-8BCF2CF0C9B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43427" name="AutoShape 3"/>
          <p:cNvCxnSpPr>
            <a:cxnSpLocks noChangeShapeType="1"/>
          </p:cNvCxnSpPr>
          <p:nvPr/>
        </p:nvCxnSpPr>
        <p:spPr bwMode="auto">
          <a:xfrm>
            <a:off x="1778001" y="5829300"/>
            <a:ext cx="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8" name="AutoShape 4"/>
          <p:cNvCxnSpPr>
            <a:cxnSpLocks noChangeShapeType="1"/>
          </p:cNvCxnSpPr>
          <p:nvPr/>
        </p:nvCxnSpPr>
        <p:spPr bwMode="auto">
          <a:xfrm>
            <a:off x="4325938" y="1508125"/>
            <a:ext cx="3127375" cy="88106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9" name="AutoShape 5"/>
          <p:cNvCxnSpPr>
            <a:cxnSpLocks noChangeShapeType="1"/>
            <a:stCxn id="743433" idx="6"/>
            <a:endCxn id="743434" idx="2"/>
          </p:cNvCxnSpPr>
          <p:nvPr/>
        </p:nvCxnSpPr>
        <p:spPr bwMode="auto">
          <a:xfrm>
            <a:off x="3486151" y="4914900"/>
            <a:ext cx="1981200" cy="76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30" name="Oval 6"/>
          <p:cNvSpPr>
            <a:spLocks noChangeArrowheads="1"/>
          </p:cNvSpPr>
          <p:nvPr/>
        </p:nvSpPr>
        <p:spPr bwMode="auto">
          <a:xfrm>
            <a:off x="1581151" y="39243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Oval 7"/>
          <p:cNvSpPr>
            <a:spLocks noChangeArrowheads="1"/>
          </p:cNvSpPr>
          <p:nvPr/>
        </p:nvSpPr>
        <p:spPr bwMode="auto">
          <a:xfrm>
            <a:off x="2647951" y="2171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4248151" y="1409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3333751" y="4838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4" name="Oval 10"/>
          <p:cNvSpPr>
            <a:spLocks noChangeArrowheads="1"/>
          </p:cNvSpPr>
          <p:nvPr/>
        </p:nvSpPr>
        <p:spPr bwMode="auto">
          <a:xfrm>
            <a:off x="5467351" y="49149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7372351" y="23241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3436" name="AutoShape 12"/>
          <p:cNvCxnSpPr>
            <a:cxnSpLocks noChangeShapeType="1"/>
            <a:stCxn id="743431" idx="3"/>
            <a:endCxn id="743430" idx="0"/>
          </p:cNvCxnSpPr>
          <p:nvPr/>
        </p:nvCxnSpPr>
        <p:spPr bwMode="auto">
          <a:xfrm flipH="1">
            <a:off x="1657351" y="2301875"/>
            <a:ext cx="1012825" cy="1622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7" name="AutoShape 13"/>
          <p:cNvCxnSpPr>
            <a:cxnSpLocks noChangeShapeType="1"/>
            <a:stCxn id="743431" idx="7"/>
            <a:endCxn id="743432" idx="3"/>
          </p:cNvCxnSpPr>
          <p:nvPr/>
        </p:nvCxnSpPr>
        <p:spPr bwMode="auto">
          <a:xfrm flipV="1">
            <a:off x="2778126" y="1539875"/>
            <a:ext cx="1492250" cy="6540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8" name="AutoShape 14"/>
          <p:cNvCxnSpPr>
            <a:cxnSpLocks noChangeShapeType="1"/>
            <a:endCxn id="743435" idx="4"/>
          </p:cNvCxnSpPr>
          <p:nvPr/>
        </p:nvCxnSpPr>
        <p:spPr bwMode="auto">
          <a:xfrm flipV="1">
            <a:off x="5619751" y="2476500"/>
            <a:ext cx="1828800" cy="2514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9" name="AutoShape 15"/>
          <p:cNvCxnSpPr>
            <a:cxnSpLocks noChangeShapeType="1"/>
            <a:stCxn id="743430" idx="5"/>
            <a:endCxn id="743433" idx="2"/>
          </p:cNvCxnSpPr>
          <p:nvPr/>
        </p:nvCxnSpPr>
        <p:spPr bwMode="auto">
          <a:xfrm>
            <a:off x="1711326" y="4054475"/>
            <a:ext cx="1622425" cy="860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2114551" y="1562100"/>
            <a:ext cx="53498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1122363" y="3543300"/>
            <a:ext cx="5524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2952751" y="4762500"/>
            <a:ext cx="54133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43443" name="Text Box 19"/>
          <p:cNvSpPr txBox="1">
            <a:spLocks noChangeArrowheads="1"/>
          </p:cNvSpPr>
          <p:nvPr/>
        </p:nvSpPr>
        <p:spPr bwMode="auto">
          <a:xfrm>
            <a:off x="5619751" y="4686300"/>
            <a:ext cx="5905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7448551" y="1866900"/>
            <a:ext cx="588963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4017963" y="647700"/>
            <a:ext cx="6540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598488" y="5668963"/>
            <a:ext cx="2892425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awxbyza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43448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</a:t>
            </a:r>
            <a:r>
              <a:rPr lang="en-US">
                <a:solidFill>
                  <a:srgbClr val="0033CC"/>
                </a:solidFill>
              </a:rPr>
              <a:t>Split a Face</a:t>
            </a:r>
          </a:p>
        </p:txBody>
      </p:sp>
      <p:sp>
        <p:nvSpPr>
          <p:cNvPr id="743450" name="Line 26"/>
          <p:cNvSpPr>
            <a:spLocks noChangeShapeType="1"/>
          </p:cNvSpPr>
          <p:nvPr/>
        </p:nvSpPr>
        <p:spPr bwMode="auto">
          <a:xfrm>
            <a:off x="2724150" y="2247900"/>
            <a:ext cx="2819400" cy="2743200"/>
          </a:xfrm>
          <a:prstGeom prst="line">
            <a:avLst/>
          </a:prstGeom>
          <a:noFill/>
          <a:ln w="508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3584575" y="5656263"/>
            <a:ext cx="3044423" cy="92333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5400" b="1" dirty="0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awx</a:t>
            </a:r>
            <a:r>
              <a:rPr lang="en-US" sz="54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3133725" y="1866900"/>
            <a:ext cx="3848100" cy="676275"/>
          </a:xfrm>
          <a:custGeom>
            <a:avLst/>
            <a:gdLst>
              <a:gd name="connsiteX0" fmla="*/ 0 w 3848100"/>
              <a:gd name="connsiteY0" fmla="*/ 466725 h 676275"/>
              <a:gd name="connsiteX1" fmla="*/ 28575 w 3848100"/>
              <a:gd name="connsiteY1" fmla="*/ 447675 h 676275"/>
              <a:gd name="connsiteX2" fmla="*/ 57150 w 3848100"/>
              <a:gd name="connsiteY2" fmla="*/ 438150 h 676275"/>
              <a:gd name="connsiteX3" fmla="*/ 161925 w 3848100"/>
              <a:gd name="connsiteY3" fmla="*/ 361950 h 676275"/>
              <a:gd name="connsiteX4" fmla="*/ 238125 w 3848100"/>
              <a:gd name="connsiteY4" fmla="*/ 333375 h 676275"/>
              <a:gd name="connsiteX5" fmla="*/ 409575 w 3848100"/>
              <a:gd name="connsiteY5" fmla="*/ 295275 h 676275"/>
              <a:gd name="connsiteX6" fmla="*/ 542925 w 3848100"/>
              <a:gd name="connsiteY6" fmla="*/ 257175 h 676275"/>
              <a:gd name="connsiteX7" fmla="*/ 685800 w 3848100"/>
              <a:gd name="connsiteY7" fmla="*/ 247650 h 676275"/>
              <a:gd name="connsiteX8" fmla="*/ 762000 w 3848100"/>
              <a:gd name="connsiteY8" fmla="*/ 238125 h 676275"/>
              <a:gd name="connsiteX9" fmla="*/ 790575 w 3848100"/>
              <a:gd name="connsiteY9" fmla="*/ 219075 h 676275"/>
              <a:gd name="connsiteX10" fmla="*/ 800100 w 3848100"/>
              <a:gd name="connsiteY10" fmla="*/ 190500 h 676275"/>
              <a:gd name="connsiteX11" fmla="*/ 838200 w 3848100"/>
              <a:gd name="connsiteY11" fmla="*/ 142875 h 676275"/>
              <a:gd name="connsiteX12" fmla="*/ 857250 w 3848100"/>
              <a:gd name="connsiteY12" fmla="*/ 114300 h 676275"/>
              <a:gd name="connsiteX13" fmla="*/ 923925 w 3848100"/>
              <a:gd name="connsiteY13" fmla="*/ 66675 h 676275"/>
              <a:gd name="connsiteX14" fmla="*/ 962025 w 3848100"/>
              <a:gd name="connsiteY14" fmla="*/ 47625 h 676275"/>
              <a:gd name="connsiteX15" fmla="*/ 990600 w 3848100"/>
              <a:gd name="connsiteY15" fmla="*/ 28575 h 676275"/>
              <a:gd name="connsiteX16" fmla="*/ 1047750 w 3848100"/>
              <a:gd name="connsiteY16" fmla="*/ 9525 h 676275"/>
              <a:gd name="connsiteX17" fmla="*/ 1076325 w 3848100"/>
              <a:gd name="connsiteY17" fmla="*/ 0 h 676275"/>
              <a:gd name="connsiteX18" fmla="*/ 1685925 w 3848100"/>
              <a:gd name="connsiteY18" fmla="*/ 9525 h 676275"/>
              <a:gd name="connsiteX19" fmla="*/ 1800225 w 3848100"/>
              <a:gd name="connsiteY19" fmla="*/ 47625 h 676275"/>
              <a:gd name="connsiteX20" fmla="*/ 1866900 w 3848100"/>
              <a:gd name="connsiteY20" fmla="*/ 66675 h 676275"/>
              <a:gd name="connsiteX21" fmla="*/ 1924050 w 3848100"/>
              <a:gd name="connsiteY21" fmla="*/ 85725 h 676275"/>
              <a:gd name="connsiteX22" fmla="*/ 2028825 w 3848100"/>
              <a:gd name="connsiteY22" fmla="*/ 114300 h 676275"/>
              <a:gd name="connsiteX23" fmla="*/ 2114550 w 3848100"/>
              <a:gd name="connsiteY23" fmla="*/ 161925 h 676275"/>
              <a:gd name="connsiteX24" fmla="*/ 2247900 w 3848100"/>
              <a:gd name="connsiteY24" fmla="*/ 190500 h 676275"/>
              <a:gd name="connsiteX25" fmla="*/ 2371725 w 3848100"/>
              <a:gd name="connsiteY25" fmla="*/ 219075 h 676275"/>
              <a:gd name="connsiteX26" fmla="*/ 2400300 w 3848100"/>
              <a:gd name="connsiteY26" fmla="*/ 228600 h 676275"/>
              <a:gd name="connsiteX27" fmla="*/ 2438400 w 3848100"/>
              <a:gd name="connsiteY27" fmla="*/ 238125 h 676275"/>
              <a:gd name="connsiteX28" fmla="*/ 2476500 w 3848100"/>
              <a:gd name="connsiteY28" fmla="*/ 257175 h 676275"/>
              <a:gd name="connsiteX29" fmla="*/ 2524125 w 3848100"/>
              <a:gd name="connsiteY29" fmla="*/ 266700 h 676275"/>
              <a:gd name="connsiteX30" fmla="*/ 2619375 w 3848100"/>
              <a:gd name="connsiteY30" fmla="*/ 295275 h 676275"/>
              <a:gd name="connsiteX31" fmla="*/ 2705100 w 3848100"/>
              <a:gd name="connsiteY31" fmla="*/ 333375 h 676275"/>
              <a:gd name="connsiteX32" fmla="*/ 2800350 w 3848100"/>
              <a:gd name="connsiteY32" fmla="*/ 361950 h 676275"/>
              <a:gd name="connsiteX33" fmla="*/ 2838450 w 3848100"/>
              <a:gd name="connsiteY33" fmla="*/ 381000 h 676275"/>
              <a:gd name="connsiteX34" fmla="*/ 2876550 w 3848100"/>
              <a:gd name="connsiteY34" fmla="*/ 390525 h 676275"/>
              <a:gd name="connsiteX35" fmla="*/ 2924175 w 3848100"/>
              <a:gd name="connsiteY35" fmla="*/ 409575 h 676275"/>
              <a:gd name="connsiteX36" fmla="*/ 3057525 w 3848100"/>
              <a:gd name="connsiteY36" fmla="*/ 447675 h 676275"/>
              <a:gd name="connsiteX37" fmla="*/ 3133725 w 3848100"/>
              <a:gd name="connsiteY37" fmla="*/ 476250 h 676275"/>
              <a:gd name="connsiteX38" fmla="*/ 3171825 w 3848100"/>
              <a:gd name="connsiteY38" fmla="*/ 495300 h 676275"/>
              <a:gd name="connsiteX39" fmla="*/ 3228975 w 3848100"/>
              <a:gd name="connsiteY39" fmla="*/ 504825 h 676275"/>
              <a:gd name="connsiteX40" fmla="*/ 3286125 w 3848100"/>
              <a:gd name="connsiteY40" fmla="*/ 523875 h 676275"/>
              <a:gd name="connsiteX41" fmla="*/ 3314700 w 3848100"/>
              <a:gd name="connsiteY41" fmla="*/ 533400 h 676275"/>
              <a:gd name="connsiteX42" fmla="*/ 3390900 w 3848100"/>
              <a:gd name="connsiteY42" fmla="*/ 552450 h 676275"/>
              <a:gd name="connsiteX43" fmla="*/ 3419475 w 3848100"/>
              <a:gd name="connsiteY43" fmla="*/ 561975 h 676275"/>
              <a:gd name="connsiteX44" fmla="*/ 3543300 w 3848100"/>
              <a:gd name="connsiteY44" fmla="*/ 581025 h 676275"/>
              <a:gd name="connsiteX45" fmla="*/ 3600450 w 3848100"/>
              <a:gd name="connsiteY45" fmla="*/ 600075 h 676275"/>
              <a:gd name="connsiteX46" fmla="*/ 3657600 w 3848100"/>
              <a:gd name="connsiteY46" fmla="*/ 609600 h 676275"/>
              <a:gd name="connsiteX47" fmla="*/ 3714750 w 3848100"/>
              <a:gd name="connsiteY47" fmla="*/ 628650 h 676275"/>
              <a:gd name="connsiteX48" fmla="*/ 3743325 w 3848100"/>
              <a:gd name="connsiteY48" fmla="*/ 638175 h 676275"/>
              <a:gd name="connsiteX49" fmla="*/ 3800475 w 3848100"/>
              <a:gd name="connsiteY49" fmla="*/ 657225 h 676275"/>
              <a:gd name="connsiteX50" fmla="*/ 3829050 w 3848100"/>
              <a:gd name="connsiteY50" fmla="*/ 666750 h 676275"/>
              <a:gd name="connsiteX51" fmla="*/ 3848100 w 3848100"/>
              <a:gd name="connsiteY51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48100" h="676275">
                <a:moveTo>
                  <a:pt x="0" y="466725"/>
                </a:moveTo>
                <a:cubicBezTo>
                  <a:pt x="9525" y="460375"/>
                  <a:pt x="18336" y="452795"/>
                  <a:pt x="28575" y="447675"/>
                </a:cubicBezTo>
                <a:cubicBezTo>
                  <a:pt x="37555" y="443185"/>
                  <a:pt x="48796" y="443719"/>
                  <a:pt x="57150" y="438150"/>
                </a:cubicBezTo>
                <a:cubicBezTo>
                  <a:pt x="111244" y="402088"/>
                  <a:pt x="64654" y="386268"/>
                  <a:pt x="161925" y="361950"/>
                </a:cubicBezTo>
                <a:cubicBezTo>
                  <a:pt x="275029" y="333674"/>
                  <a:pt x="121904" y="374882"/>
                  <a:pt x="238125" y="333375"/>
                </a:cubicBezTo>
                <a:cubicBezTo>
                  <a:pt x="328412" y="301130"/>
                  <a:pt x="323249" y="306066"/>
                  <a:pt x="409575" y="295275"/>
                </a:cubicBezTo>
                <a:cubicBezTo>
                  <a:pt x="454025" y="282575"/>
                  <a:pt x="497368" y="265030"/>
                  <a:pt x="542925" y="257175"/>
                </a:cubicBezTo>
                <a:cubicBezTo>
                  <a:pt x="589962" y="249065"/>
                  <a:pt x="638249" y="251785"/>
                  <a:pt x="685800" y="247650"/>
                </a:cubicBezTo>
                <a:cubicBezTo>
                  <a:pt x="711301" y="245432"/>
                  <a:pt x="736600" y="241300"/>
                  <a:pt x="762000" y="238125"/>
                </a:cubicBezTo>
                <a:cubicBezTo>
                  <a:pt x="771525" y="231775"/>
                  <a:pt x="783424" y="228014"/>
                  <a:pt x="790575" y="219075"/>
                </a:cubicBezTo>
                <a:cubicBezTo>
                  <a:pt x="796847" y="211235"/>
                  <a:pt x="794779" y="199014"/>
                  <a:pt x="800100" y="190500"/>
                </a:cubicBezTo>
                <a:cubicBezTo>
                  <a:pt x="810875" y="173260"/>
                  <a:pt x="826002" y="159139"/>
                  <a:pt x="838200" y="142875"/>
                </a:cubicBezTo>
                <a:cubicBezTo>
                  <a:pt x="845069" y="133717"/>
                  <a:pt x="849155" y="122395"/>
                  <a:pt x="857250" y="114300"/>
                </a:cubicBezTo>
                <a:cubicBezTo>
                  <a:pt x="864064" y="107486"/>
                  <a:pt x="911305" y="73886"/>
                  <a:pt x="923925" y="66675"/>
                </a:cubicBezTo>
                <a:cubicBezTo>
                  <a:pt x="936253" y="59630"/>
                  <a:pt x="949697" y="54670"/>
                  <a:pt x="962025" y="47625"/>
                </a:cubicBezTo>
                <a:cubicBezTo>
                  <a:pt x="971964" y="41945"/>
                  <a:pt x="980139" y="33224"/>
                  <a:pt x="990600" y="28575"/>
                </a:cubicBezTo>
                <a:cubicBezTo>
                  <a:pt x="1008950" y="20420"/>
                  <a:pt x="1028700" y="15875"/>
                  <a:pt x="1047750" y="9525"/>
                </a:cubicBezTo>
                <a:lnTo>
                  <a:pt x="1076325" y="0"/>
                </a:lnTo>
                <a:lnTo>
                  <a:pt x="1685925" y="9525"/>
                </a:lnTo>
                <a:cubicBezTo>
                  <a:pt x="1725999" y="12161"/>
                  <a:pt x="1761928" y="35531"/>
                  <a:pt x="1800225" y="47625"/>
                </a:cubicBezTo>
                <a:cubicBezTo>
                  <a:pt x="1822266" y="54585"/>
                  <a:pt x="1844808" y="59877"/>
                  <a:pt x="1866900" y="66675"/>
                </a:cubicBezTo>
                <a:cubicBezTo>
                  <a:pt x="1886092" y="72580"/>
                  <a:pt x="1904677" y="80441"/>
                  <a:pt x="1924050" y="85725"/>
                </a:cubicBezTo>
                <a:cubicBezTo>
                  <a:pt x="1979320" y="100799"/>
                  <a:pt x="1971258" y="88133"/>
                  <a:pt x="2028825" y="114300"/>
                </a:cubicBezTo>
                <a:cubicBezTo>
                  <a:pt x="2077407" y="136383"/>
                  <a:pt x="2068495" y="145178"/>
                  <a:pt x="2114550" y="161925"/>
                </a:cubicBezTo>
                <a:cubicBezTo>
                  <a:pt x="2171661" y="182692"/>
                  <a:pt x="2188600" y="182029"/>
                  <a:pt x="2247900" y="190500"/>
                </a:cubicBezTo>
                <a:cubicBezTo>
                  <a:pt x="2359527" y="227709"/>
                  <a:pt x="2248077" y="194345"/>
                  <a:pt x="2371725" y="219075"/>
                </a:cubicBezTo>
                <a:cubicBezTo>
                  <a:pt x="2381570" y="221044"/>
                  <a:pt x="2390646" y="225842"/>
                  <a:pt x="2400300" y="228600"/>
                </a:cubicBezTo>
                <a:cubicBezTo>
                  <a:pt x="2412887" y="232196"/>
                  <a:pt x="2426143" y="233528"/>
                  <a:pt x="2438400" y="238125"/>
                </a:cubicBezTo>
                <a:cubicBezTo>
                  <a:pt x="2451695" y="243111"/>
                  <a:pt x="2463030" y="252685"/>
                  <a:pt x="2476500" y="257175"/>
                </a:cubicBezTo>
                <a:cubicBezTo>
                  <a:pt x="2491859" y="262295"/>
                  <a:pt x="2508321" y="263188"/>
                  <a:pt x="2524125" y="266700"/>
                </a:cubicBezTo>
                <a:cubicBezTo>
                  <a:pt x="2560677" y="274823"/>
                  <a:pt x="2582063" y="281707"/>
                  <a:pt x="2619375" y="295275"/>
                </a:cubicBezTo>
                <a:cubicBezTo>
                  <a:pt x="2716854" y="330722"/>
                  <a:pt x="2621254" y="297441"/>
                  <a:pt x="2705100" y="333375"/>
                </a:cubicBezTo>
                <a:cubicBezTo>
                  <a:pt x="2735779" y="346523"/>
                  <a:pt x="2769671" y="348802"/>
                  <a:pt x="2800350" y="361950"/>
                </a:cubicBezTo>
                <a:cubicBezTo>
                  <a:pt x="2813401" y="367543"/>
                  <a:pt x="2825155" y="376014"/>
                  <a:pt x="2838450" y="381000"/>
                </a:cubicBezTo>
                <a:cubicBezTo>
                  <a:pt x="2850707" y="385597"/>
                  <a:pt x="2864131" y="386385"/>
                  <a:pt x="2876550" y="390525"/>
                </a:cubicBezTo>
                <a:cubicBezTo>
                  <a:pt x="2892770" y="395932"/>
                  <a:pt x="2908073" y="403824"/>
                  <a:pt x="2924175" y="409575"/>
                </a:cubicBezTo>
                <a:cubicBezTo>
                  <a:pt x="3009943" y="440206"/>
                  <a:pt x="2988596" y="433889"/>
                  <a:pt x="3057525" y="447675"/>
                </a:cubicBezTo>
                <a:cubicBezTo>
                  <a:pt x="3163600" y="500713"/>
                  <a:pt x="3029975" y="437344"/>
                  <a:pt x="3133725" y="476250"/>
                </a:cubicBezTo>
                <a:cubicBezTo>
                  <a:pt x="3147020" y="481236"/>
                  <a:pt x="3158225" y="491220"/>
                  <a:pt x="3171825" y="495300"/>
                </a:cubicBezTo>
                <a:cubicBezTo>
                  <a:pt x="3190323" y="500849"/>
                  <a:pt x="3210239" y="500141"/>
                  <a:pt x="3228975" y="504825"/>
                </a:cubicBezTo>
                <a:cubicBezTo>
                  <a:pt x="3248456" y="509695"/>
                  <a:pt x="3267075" y="517525"/>
                  <a:pt x="3286125" y="523875"/>
                </a:cubicBezTo>
                <a:cubicBezTo>
                  <a:pt x="3295650" y="527050"/>
                  <a:pt x="3304960" y="530965"/>
                  <a:pt x="3314700" y="533400"/>
                </a:cubicBezTo>
                <a:cubicBezTo>
                  <a:pt x="3340100" y="539750"/>
                  <a:pt x="3366062" y="544171"/>
                  <a:pt x="3390900" y="552450"/>
                </a:cubicBezTo>
                <a:cubicBezTo>
                  <a:pt x="3400425" y="555625"/>
                  <a:pt x="3409597" y="560179"/>
                  <a:pt x="3419475" y="561975"/>
                </a:cubicBezTo>
                <a:cubicBezTo>
                  <a:pt x="3477413" y="572509"/>
                  <a:pt x="3492284" y="567112"/>
                  <a:pt x="3543300" y="581025"/>
                </a:cubicBezTo>
                <a:cubicBezTo>
                  <a:pt x="3562673" y="586309"/>
                  <a:pt x="3580643" y="596774"/>
                  <a:pt x="3600450" y="600075"/>
                </a:cubicBezTo>
                <a:cubicBezTo>
                  <a:pt x="3619500" y="603250"/>
                  <a:pt x="3638864" y="604916"/>
                  <a:pt x="3657600" y="609600"/>
                </a:cubicBezTo>
                <a:cubicBezTo>
                  <a:pt x="3677081" y="614470"/>
                  <a:pt x="3695700" y="622300"/>
                  <a:pt x="3714750" y="628650"/>
                </a:cubicBezTo>
                <a:lnTo>
                  <a:pt x="3743325" y="638175"/>
                </a:lnTo>
                <a:lnTo>
                  <a:pt x="3800475" y="657225"/>
                </a:lnTo>
                <a:cubicBezTo>
                  <a:pt x="3810000" y="660400"/>
                  <a:pt x="3820070" y="662260"/>
                  <a:pt x="3829050" y="666750"/>
                </a:cubicBezTo>
                <a:lnTo>
                  <a:pt x="3848100" y="6762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5598199" y="2628900"/>
            <a:ext cx="1391070" cy="1938578"/>
          </a:xfrm>
          <a:custGeom>
            <a:avLst/>
            <a:gdLst>
              <a:gd name="connsiteX0" fmla="*/ 1383626 w 1391070"/>
              <a:gd name="connsiteY0" fmla="*/ 0 h 1938578"/>
              <a:gd name="connsiteX1" fmla="*/ 1364576 w 1391070"/>
              <a:gd name="connsiteY1" fmla="*/ 238125 h 1938578"/>
              <a:gd name="connsiteX2" fmla="*/ 1345526 w 1391070"/>
              <a:gd name="connsiteY2" fmla="*/ 323850 h 1938578"/>
              <a:gd name="connsiteX3" fmla="*/ 1316951 w 1391070"/>
              <a:gd name="connsiteY3" fmla="*/ 371475 h 1938578"/>
              <a:gd name="connsiteX4" fmla="*/ 1297901 w 1391070"/>
              <a:gd name="connsiteY4" fmla="*/ 409575 h 1938578"/>
              <a:gd name="connsiteX5" fmla="*/ 1250276 w 1391070"/>
              <a:gd name="connsiteY5" fmla="*/ 476250 h 1938578"/>
              <a:gd name="connsiteX6" fmla="*/ 1212176 w 1391070"/>
              <a:gd name="connsiteY6" fmla="*/ 533400 h 1938578"/>
              <a:gd name="connsiteX7" fmla="*/ 1183601 w 1391070"/>
              <a:gd name="connsiteY7" fmla="*/ 571500 h 1938578"/>
              <a:gd name="connsiteX8" fmla="*/ 1126451 w 1391070"/>
              <a:gd name="connsiteY8" fmla="*/ 657225 h 1938578"/>
              <a:gd name="connsiteX9" fmla="*/ 1059776 w 1391070"/>
              <a:gd name="connsiteY9" fmla="*/ 723900 h 1938578"/>
              <a:gd name="connsiteX10" fmla="*/ 1040726 w 1391070"/>
              <a:gd name="connsiteY10" fmla="*/ 762000 h 1938578"/>
              <a:gd name="connsiteX11" fmla="*/ 983576 w 1391070"/>
              <a:gd name="connsiteY11" fmla="*/ 847725 h 1938578"/>
              <a:gd name="connsiteX12" fmla="*/ 955001 w 1391070"/>
              <a:gd name="connsiteY12" fmla="*/ 885825 h 1938578"/>
              <a:gd name="connsiteX13" fmla="*/ 926426 w 1391070"/>
              <a:gd name="connsiteY13" fmla="*/ 914400 h 1938578"/>
              <a:gd name="connsiteX14" fmla="*/ 897851 w 1391070"/>
              <a:gd name="connsiteY14" fmla="*/ 971550 h 1938578"/>
              <a:gd name="connsiteX15" fmla="*/ 859751 w 1391070"/>
              <a:gd name="connsiteY15" fmla="*/ 1028700 h 1938578"/>
              <a:gd name="connsiteX16" fmla="*/ 831176 w 1391070"/>
              <a:gd name="connsiteY16" fmla="*/ 1057275 h 1938578"/>
              <a:gd name="connsiteX17" fmla="*/ 812126 w 1391070"/>
              <a:gd name="connsiteY17" fmla="*/ 1095375 h 1938578"/>
              <a:gd name="connsiteX18" fmla="*/ 774026 w 1391070"/>
              <a:gd name="connsiteY18" fmla="*/ 1133475 h 1938578"/>
              <a:gd name="connsiteX19" fmla="*/ 726401 w 1391070"/>
              <a:gd name="connsiteY19" fmla="*/ 1200150 h 1938578"/>
              <a:gd name="connsiteX20" fmla="*/ 669251 w 1391070"/>
              <a:gd name="connsiteY20" fmla="*/ 1238250 h 1938578"/>
              <a:gd name="connsiteX21" fmla="*/ 650201 w 1391070"/>
              <a:gd name="connsiteY21" fmla="*/ 1276350 h 1938578"/>
              <a:gd name="connsiteX22" fmla="*/ 545426 w 1391070"/>
              <a:gd name="connsiteY22" fmla="*/ 1390650 h 1938578"/>
              <a:gd name="connsiteX23" fmla="*/ 507326 w 1391070"/>
              <a:gd name="connsiteY23" fmla="*/ 1428750 h 1938578"/>
              <a:gd name="connsiteX24" fmla="*/ 478751 w 1391070"/>
              <a:gd name="connsiteY24" fmla="*/ 1457325 h 1938578"/>
              <a:gd name="connsiteX25" fmla="*/ 412076 w 1391070"/>
              <a:gd name="connsiteY25" fmla="*/ 1504950 h 1938578"/>
              <a:gd name="connsiteX26" fmla="*/ 402551 w 1391070"/>
              <a:gd name="connsiteY26" fmla="*/ 1533525 h 1938578"/>
              <a:gd name="connsiteX27" fmla="*/ 326351 w 1391070"/>
              <a:gd name="connsiteY27" fmla="*/ 1590675 h 1938578"/>
              <a:gd name="connsiteX28" fmla="*/ 269201 w 1391070"/>
              <a:gd name="connsiteY28" fmla="*/ 1647825 h 1938578"/>
              <a:gd name="connsiteX29" fmla="*/ 212051 w 1391070"/>
              <a:gd name="connsiteY29" fmla="*/ 1695450 h 1938578"/>
              <a:gd name="connsiteX30" fmla="*/ 183476 w 1391070"/>
              <a:gd name="connsiteY30" fmla="*/ 1714500 h 1938578"/>
              <a:gd name="connsiteX31" fmla="*/ 154901 w 1391070"/>
              <a:gd name="connsiteY31" fmla="*/ 1743075 h 1938578"/>
              <a:gd name="connsiteX32" fmla="*/ 126326 w 1391070"/>
              <a:gd name="connsiteY32" fmla="*/ 1762125 h 1938578"/>
              <a:gd name="connsiteX33" fmla="*/ 69176 w 1391070"/>
              <a:gd name="connsiteY33" fmla="*/ 1809750 h 1938578"/>
              <a:gd name="connsiteX34" fmla="*/ 31076 w 1391070"/>
              <a:gd name="connsiteY34" fmla="*/ 1876425 h 1938578"/>
              <a:gd name="connsiteX35" fmla="*/ 2501 w 1391070"/>
              <a:gd name="connsiteY35" fmla="*/ 1933575 h 193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91070" h="1938578">
                <a:moveTo>
                  <a:pt x="1383626" y="0"/>
                </a:moveTo>
                <a:cubicBezTo>
                  <a:pt x="1369505" y="296540"/>
                  <a:pt x="1391070" y="118904"/>
                  <a:pt x="1364576" y="238125"/>
                </a:cubicBezTo>
                <a:cubicBezTo>
                  <a:pt x="1362735" y="246409"/>
                  <a:pt x="1350688" y="312235"/>
                  <a:pt x="1345526" y="323850"/>
                </a:cubicBezTo>
                <a:cubicBezTo>
                  <a:pt x="1338007" y="340768"/>
                  <a:pt x="1325942" y="355291"/>
                  <a:pt x="1316951" y="371475"/>
                </a:cubicBezTo>
                <a:cubicBezTo>
                  <a:pt x="1310055" y="383887"/>
                  <a:pt x="1304946" y="397247"/>
                  <a:pt x="1297901" y="409575"/>
                </a:cubicBezTo>
                <a:cubicBezTo>
                  <a:pt x="1284138" y="433661"/>
                  <a:pt x="1266176" y="453535"/>
                  <a:pt x="1250276" y="476250"/>
                </a:cubicBezTo>
                <a:cubicBezTo>
                  <a:pt x="1237146" y="495007"/>
                  <a:pt x="1225913" y="515084"/>
                  <a:pt x="1212176" y="533400"/>
                </a:cubicBezTo>
                <a:cubicBezTo>
                  <a:pt x="1202651" y="546100"/>
                  <a:pt x="1192637" y="558448"/>
                  <a:pt x="1183601" y="571500"/>
                </a:cubicBezTo>
                <a:cubicBezTo>
                  <a:pt x="1164053" y="599736"/>
                  <a:pt x="1150735" y="632941"/>
                  <a:pt x="1126451" y="657225"/>
                </a:cubicBezTo>
                <a:cubicBezTo>
                  <a:pt x="1104226" y="679450"/>
                  <a:pt x="1079679" y="699574"/>
                  <a:pt x="1059776" y="723900"/>
                </a:cubicBezTo>
                <a:cubicBezTo>
                  <a:pt x="1050785" y="734889"/>
                  <a:pt x="1048168" y="749907"/>
                  <a:pt x="1040726" y="762000"/>
                </a:cubicBezTo>
                <a:cubicBezTo>
                  <a:pt x="1022727" y="791248"/>
                  <a:pt x="1004182" y="820251"/>
                  <a:pt x="983576" y="847725"/>
                </a:cubicBezTo>
                <a:cubicBezTo>
                  <a:pt x="974051" y="860425"/>
                  <a:pt x="965332" y="873772"/>
                  <a:pt x="955001" y="885825"/>
                </a:cubicBezTo>
                <a:cubicBezTo>
                  <a:pt x="946235" y="896052"/>
                  <a:pt x="933898" y="903192"/>
                  <a:pt x="926426" y="914400"/>
                </a:cubicBezTo>
                <a:cubicBezTo>
                  <a:pt x="914612" y="932121"/>
                  <a:pt x="908583" y="953153"/>
                  <a:pt x="897851" y="971550"/>
                </a:cubicBezTo>
                <a:cubicBezTo>
                  <a:pt x="886315" y="991326"/>
                  <a:pt x="875940" y="1012511"/>
                  <a:pt x="859751" y="1028700"/>
                </a:cubicBezTo>
                <a:cubicBezTo>
                  <a:pt x="850226" y="1038225"/>
                  <a:pt x="839006" y="1046314"/>
                  <a:pt x="831176" y="1057275"/>
                </a:cubicBezTo>
                <a:cubicBezTo>
                  <a:pt x="822923" y="1068829"/>
                  <a:pt x="820645" y="1084016"/>
                  <a:pt x="812126" y="1095375"/>
                </a:cubicBezTo>
                <a:cubicBezTo>
                  <a:pt x="801350" y="1109743"/>
                  <a:pt x="785715" y="1119838"/>
                  <a:pt x="774026" y="1133475"/>
                </a:cubicBezTo>
                <a:cubicBezTo>
                  <a:pt x="753637" y="1157262"/>
                  <a:pt x="751490" y="1177849"/>
                  <a:pt x="726401" y="1200150"/>
                </a:cubicBezTo>
                <a:cubicBezTo>
                  <a:pt x="709289" y="1215361"/>
                  <a:pt x="688301" y="1225550"/>
                  <a:pt x="669251" y="1238250"/>
                </a:cubicBezTo>
                <a:cubicBezTo>
                  <a:pt x="662901" y="1250950"/>
                  <a:pt x="658077" y="1264536"/>
                  <a:pt x="650201" y="1276350"/>
                </a:cubicBezTo>
                <a:cubicBezTo>
                  <a:pt x="621334" y="1319651"/>
                  <a:pt x="581846" y="1354230"/>
                  <a:pt x="545426" y="1390650"/>
                </a:cubicBezTo>
                <a:lnTo>
                  <a:pt x="507326" y="1428750"/>
                </a:lnTo>
                <a:cubicBezTo>
                  <a:pt x="497801" y="1438275"/>
                  <a:pt x="489527" y="1449243"/>
                  <a:pt x="478751" y="1457325"/>
                </a:cubicBezTo>
                <a:cubicBezTo>
                  <a:pt x="431493" y="1492769"/>
                  <a:pt x="453860" y="1477094"/>
                  <a:pt x="412076" y="1504950"/>
                </a:cubicBezTo>
                <a:cubicBezTo>
                  <a:pt x="408901" y="1514475"/>
                  <a:pt x="409085" y="1525902"/>
                  <a:pt x="402551" y="1533525"/>
                </a:cubicBezTo>
                <a:cubicBezTo>
                  <a:pt x="356022" y="1587809"/>
                  <a:pt x="366191" y="1555262"/>
                  <a:pt x="326351" y="1590675"/>
                </a:cubicBezTo>
                <a:cubicBezTo>
                  <a:pt x="306215" y="1608573"/>
                  <a:pt x="291617" y="1632881"/>
                  <a:pt x="269201" y="1647825"/>
                </a:cubicBezTo>
                <a:cubicBezTo>
                  <a:pt x="198255" y="1695123"/>
                  <a:pt x="285390" y="1634334"/>
                  <a:pt x="212051" y="1695450"/>
                </a:cubicBezTo>
                <a:cubicBezTo>
                  <a:pt x="203257" y="1702779"/>
                  <a:pt x="192270" y="1707171"/>
                  <a:pt x="183476" y="1714500"/>
                </a:cubicBezTo>
                <a:cubicBezTo>
                  <a:pt x="173128" y="1723124"/>
                  <a:pt x="165249" y="1734451"/>
                  <a:pt x="154901" y="1743075"/>
                </a:cubicBezTo>
                <a:cubicBezTo>
                  <a:pt x="146107" y="1750404"/>
                  <a:pt x="135120" y="1754796"/>
                  <a:pt x="126326" y="1762125"/>
                </a:cubicBezTo>
                <a:cubicBezTo>
                  <a:pt x="52987" y="1823241"/>
                  <a:pt x="140122" y="1762452"/>
                  <a:pt x="69176" y="1809750"/>
                </a:cubicBezTo>
                <a:cubicBezTo>
                  <a:pt x="56476" y="1831975"/>
                  <a:pt x="42524" y="1853530"/>
                  <a:pt x="31076" y="1876425"/>
                </a:cubicBezTo>
                <a:cubicBezTo>
                  <a:pt x="0" y="1938578"/>
                  <a:pt x="26836" y="1909240"/>
                  <a:pt x="2501" y="19335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227999" y="2381250"/>
            <a:ext cx="2334601" cy="2171700"/>
          </a:xfrm>
          <a:custGeom>
            <a:avLst/>
            <a:gdLst>
              <a:gd name="connsiteX0" fmla="*/ 2334601 w 2334601"/>
              <a:gd name="connsiteY0" fmla="*/ 2171700 h 2171700"/>
              <a:gd name="connsiteX1" fmla="*/ 2239351 w 2334601"/>
              <a:gd name="connsiteY1" fmla="*/ 2124075 h 2171700"/>
              <a:gd name="connsiteX2" fmla="*/ 2096476 w 2334601"/>
              <a:gd name="connsiteY2" fmla="*/ 2038350 h 2171700"/>
              <a:gd name="connsiteX3" fmla="*/ 2020276 w 2334601"/>
              <a:gd name="connsiteY3" fmla="*/ 1962150 h 2171700"/>
              <a:gd name="connsiteX4" fmla="*/ 1944076 w 2334601"/>
              <a:gd name="connsiteY4" fmla="*/ 1895475 h 2171700"/>
              <a:gd name="connsiteX5" fmla="*/ 1848826 w 2334601"/>
              <a:gd name="connsiteY5" fmla="*/ 1781175 h 2171700"/>
              <a:gd name="connsiteX6" fmla="*/ 1648801 w 2334601"/>
              <a:gd name="connsiteY6" fmla="*/ 1609725 h 2171700"/>
              <a:gd name="connsiteX7" fmla="*/ 1601176 w 2334601"/>
              <a:gd name="connsiteY7" fmla="*/ 1571625 h 2171700"/>
              <a:gd name="connsiteX8" fmla="*/ 1496401 w 2334601"/>
              <a:gd name="connsiteY8" fmla="*/ 1466850 h 2171700"/>
              <a:gd name="connsiteX9" fmla="*/ 1467826 w 2334601"/>
              <a:gd name="connsiteY9" fmla="*/ 1447800 h 2171700"/>
              <a:gd name="connsiteX10" fmla="*/ 1372576 w 2334601"/>
              <a:gd name="connsiteY10" fmla="*/ 1371600 h 2171700"/>
              <a:gd name="connsiteX11" fmla="*/ 1286851 w 2334601"/>
              <a:gd name="connsiteY11" fmla="*/ 1285875 h 2171700"/>
              <a:gd name="connsiteX12" fmla="*/ 1220176 w 2334601"/>
              <a:gd name="connsiteY12" fmla="*/ 1219200 h 2171700"/>
              <a:gd name="connsiteX13" fmla="*/ 1172551 w 2334601"/>
              <a:gd name="connsiteY13" fmla="*/ 1181100 h 2171700"/>
              <a:gd name="connsiteX14" fmla="*/ 1115401 w 2334601"/>
              <a:gd name="connsiteY14" fmla="*/ 1143000 h 2171700"/>
              <a:gd name="connsiteX15" fmla="*/ 1086826 w 2334601"/>
              <a:gd name="connsiteY15" fmla="*/ 1104900 h 2171700"/>
              <a:gd name="connsiteX16" fmla="*/ 1058251 w 2334601"/>
              <a:gd name="connsiteY16" fmla="*/ 1076325 h 2171700"/>
              <a:gd name="connsiteX17" fmla="*/ 1039201 w 2334601"/>
              <a:gd name="connsiteY17" fmla="*/ 1047750 h 2171700"/>
              <a:gd name="connsiteX18" fmla="*/ 924901 w 2334601"/>
              <a:gd name="connsiteY18" fmla="*/ 933450 h 2171700"/>
              <a:gd name="connsiteX19" fmla="*/ 877276 w 2334601"/>
              <a:gd name="connsiteY19" fmla="*/ 857250 h 2171700"/>
              <a:gd name="connsiteX20" fmla="*/ 820126 w 2334601"/>
              <a:gd name="connsiteY20" fmla="*/ 790575 h 2171700"/>
              <a:gd name="connsiteX21" fmla="*/ 801076 w 2334601"/>
              <a:gd name="connsiteY21" fmla="*/ 762000 h 2171700"/>
              <a:gd name="connsiteX22" fmla="*/ 791551 w 2334601"/>
              <a:gd name="connsiteY22" fmla="*/ 733425 h 2171700"/>
              <a:gd name="connsiteX23" fmla="*/ 743926 w 2334601"/>
              <a:gd name="connsiteY23" fmla="*/ 685800 h 2171700"/>
              <a:gd name="connsiteX24" fmla="*/ 724876 w 2334601"/>
              <a:gd name="connsiteY24" fmla="*/ 647700 h 2171700"/>
              <a:gd name="connsiteX25" fmla="*/ 686776 w 2334601"/>
              <a:gd name="connsiteY25" fmla="*/ 609600 h 2171700"/>
              <a:gd name="connsiteX26" fmla="*/ 658201 w 2334601"/>
              <a:gd name="connsiteY26" fmla="*/ 571500 h 2171700"/>
              <a:gd name="connsiteX27" fmla="*/ 620101 w 2334601"/>
              <a:gd name="connsiteY27" fmla="*/ 504825 h 2171700"/>
              <a:gd name="connsiteX28" fmla="*/ 591526 w 2334601"/>
              <a:gd name="connsiteY28" fmla="*/ 476250 h 2171700"/>
              <a:gd name="connsiteX29" fmla="*/ 496276 w 2334601"/>
              <a:gd name="connsiteY29" fmla="*/ 371475 h 2171700"/>
              <a:gd name="connsiteX30" fmla="*/ 458176 w 2334601"/>
              <a:gd name="connsiteY30" fmla="*/ 333375 h 2171700"/>
              <a:gd name="connsiteX31" fmla="*/ 429601 w 2334601"/>
              <a:gd name="connsiteY31" fmla="*/ 304800 h 2171700"/>
              <a:gd name="connsiteX32" fmla="*/ 381976 w 2334601"/>
              <a:gd name="connsiteY32" fmla="*/ 266700 h 2171700"/>
              <a:gd name="connsiteX33" fmla="*/ 343876 w 2334601"/>
              <a:gd name="connsiteY33" fmla="*/ 228600 h 2171700"/>
              <a:gd name="connsiteX34" fmla="*/ 286726 w 2334601"/>
              <a:gd name="connsiteY34" fmla="*/ 200025 h 2171700"/>
              <a:gd name="connsiteX35" fmla="*/ 258151 w 2334601"/>
              <a:gd name="connsiteY35" fmla="*/ 171450 h 2171700"/>
              <a:gd name="connsiteX36" fmla="*/ 229576 w 2334601"/>
              <a:gd name="connsiteY36" fmla="*/ 161925 h 2171700"/>
              <a:gd name="connsiteX37" fmla="*/ 162901 w 2334601"/>
              <a:gd name="connsiteY37" fmla="*/ 114300 h 2171700"/>
              <a:gd name="connsiteX38" fmla="*/ 105751 w 2334601"/>
              <a:gd name="connsiteY38" fmla="*/ 76200 h 2171700"/>
              <a:gd name="connsiteX39" fmla="*/ 67651 w 2334601"/>
              <a:gd name="connsiteY39" fmla="*/ 47625 h 2171700"/>
              <a:gd name="connsiteX40" fmla="*/ 976 w 2334601"/>
              <a:gd name="connsiteY40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34601" h="2171700">
                <a:moveTo>
                  <a:pt x="2334601" y="2171700"/>
                </a:moveTo>
                <a:cubicBezTo>
                  <a:pt x="2248215" y="2137146"/>
                  <a:pt x="2324995" y="2170790"/>
                  <a:pt x="2239351" y="2124075"/>
                </a:cubicBezTo>
                <a:cubicBezTo>
                  <a:pt x="2173311" y="2088053"/>
                  <a:pt x="2164728" y="2094557"/>
                  <a:pt x="2096476" y="2038350"/>
                </a:cubicBezTo>
                <a:cubicBezTo>
                  <a:pt x="2068747" y="2015515"/>
                  <a:pt x="2046671" y="1986515"/>
                  <a:pt x="2020276" y="1962150"/>
                </a:cubicBezTo>
                <a:cubicBezTo>
                  <a:pt x="1983107" y="1927840"/>
                  <a:pt x="1973129" y="1930339"/>
                  <a:pt x="1944076" y="1895475"/>
                </a:cubicBezTo>
                <a:cubicBezTo>
                  <a:pt x="1871580" y="1808479"/>
                  <a:pt x="2040301" y="1964325"/>
                  <a:pt x="1848826" y="1781175"/>
                </a:cubicBezTo>
                <a:cubicBezTo>
                  <a:pt x="1821568" y="1755102"/>
                  <a:pt x="1701500" y="1652842"/>
                  <a:pt x="1648801" y="1609725"/>
                </a:cubicBezTo>
                <a:cubicBezTo>
                  <a:pt x="1633067" y="1596851"/>
                  <a:pt x="1615551" y="1586000"/>
                  <a:pt x="1601176" y="1571625"/>
                </a:cubicBezTo>
                <a:cubicBezTo>
                  <a:pt x="1566251" y="1536700"/>
                  <a:pt x="1537497" y="1494247"/>
                  <a:pt x="1496401" y="1466850"/>
                </a:cubicBezTo>
                <a:cubicBezTo>
                  <a:pt x="1486876" y="1460500"/>
                  <a:pt x="1476382" y="1455405"/>
                  <a:pt x="1467826" y="1447800"/>
                </a:cubicBezTo>
                <a:cubicBezTo>
                  <a:pt x="1381439" y="1371011"/>
                  <a:pt x="1444890" y="1407757"/>
                  <a:pt x="1372576" y="1371600"/>
                </a:cubicBezTo>
                <a:cubicBezTo>
                  <a:pt x="1265295" y="1242862"/>
                  <a:pt x="1376474" y="1367350"/>
                  <a:pt x="1286851" y="1285875"/>
                </a:cubicBezTo>
                <a:cubicBezTo>
                  <a:pt x="1263594" y="1264732"/>
                  <a:pt x="1244719" y="1238835"/>
                  <a:pt x="1220176" y="1219200"/>
                </a:cubicBezTo>
                <a:cubicBezTo>
                  <a:pt x="1204301" y="1206500"/>
                  <a:pt x="1188993" y="1193057"/>
                  <a:pt x="1172551" y="1181100"/>
                </a:cubicBezTo>
                <a:cubicBezTo>
                  <a:pt x="1154035" y="1167634"/>
                  <a:pt x="1132513" y="1158211"/>
                  <a:pt x="1115401" y="1143000"/>
                </a:cubicBezTo>
                <a:cubicBezTo>
                  <a:pt x="1103536" y="1132453"/>
                  <a:pt x="1097157" y="1116953"/>
                  <a:pt x="1086826" y="1104900"/>
                </a:cubicBezTo>
                <a:cubicBezTo>
                  <a:pt x="1078060" y="1094673"/>
                  <a:pt x="1066875" y="1086673"/>
                  <a:pt x="1058251" y="1076325"/>
                </a:cubicBezTo>
                <a:cubicBezTo>
                  <a:pt x="1050922" y="1067531"/>
                  <a:pt x="1047012" y="1056119"/>
                  <a:pt x="1039201" y="1047750"/>
                </a:cubicBezTo>
                <a:cubicBezTo>
                  <a:pt x="1002437" y="1008360"/>
                  <a:pt x="952623" y="979653"/>
                  <a:pt x="924901" y="933450"/>
                </a:cubicBezTo>
                <a:cubicBezTo>
                  <a:pt x="920918" y="926811"/>
                  <a:pt x="887747" y="869815"/>
                  <a:pt x="877276" y="857250"/>
                </a:cubicBezTo>
                <a:cubicBezTo>
                  <a:pt x="808044" y="774171"/>
                  <a:pt x="891469" y="890456"/>
                  <a:pt x="820126" y="790575"/>
                </a:cubicBezTo>
                <a:cubicBezTo>
                  <a:pt x="813472" y="781260"/>
                  <a:pt x="806196" y="772239"/>
                  <a:pt x="801076" y="762000"/>
                </a:cubicBezTo>
                <a:cubicBezTo>
                  <a:pt x="796586" y="753020"/>
                  <a:pt x="797575" y="741457"/>
                  <a:pt x="791551" y="733425"/>
                </a:cubicBezTo>
                <a:cubicBezTo>
                  <a:pt x="778081" y="715464"/>
                  <a:pt x="757709" y="703521"/>
                  <a:pt x="743926" y="685800"/>
                </a:cubicBezTo>
                <a:cubicBezTo>
                  <a:pt x="735209" y="674592"/>
                  <a:pt x="733395" y="659059"/>
                  <a:pt x="724876" y="647700"/>
                </a:cubicBezTo>
                <a:cubicBezTo>
                  <a:pt x="714100" y="633332"/>
                  <a:pt x="698603" y="623117"/>
                  <a:pt x="686776" y="609600"/>
                </a:cubicBezTo>
                <a:cubicBezTo>
                  <a:pt x="676322" y="597653"/>
                  <a:pt x="666615" y="584962"/>
                  <a:pt x="658201" y="571500"/>
                </a:cubicBezTo>
                <a:cubicBezTo>
                  <a:pt x="634910" y="534235"/>
                  <a:pt x="646319" y="536286"/>
                  <a:pt x="620101" y="504825"/>
                </a:cubicBezTo>
                <a:cubicBezTo>
                  <a:pt x="611477" y="494477"/>
                  <a:pt x="600292" y="486477"/>
                  <a:pt x="591526" y="476250"/>
                </a:cubicBezTo>
                <a:cubicBezTo>
                  <a:pt x="496659" y="365572"/>
                  <a:pt x="668090" y="543289"/>
                  <a:pt x="496276" y="371475"/>
                </a:cubicBezTo>
                <a:lnTo>
                  <a:pt x="458176" y="333375"/>
                </a:lnTo>
                <a:cubicBezTo>
                  <a:pt x="448651" y="323850"/>
                  <a:pt x="440120" y="313215"/>
                  <a:pt x="429601" y="304800"/>
                </a:cubicBezTo>
                <a:cubicBezTo>
                  <a:pt x="413726" y="292100"/>
                  <a:pt x="397171" y="280206"/>
                  <a:pt x="381976" y="266700"/>
                </a:cubicBezTo>
                <a:cubicBezTo>
                  <a:pt x="368552" y="254768"/>
                  <a:pt x="358491" y="239039"/>
                  <a:pt x="343876" y="228600"/>
                </a:cubicBezTo>
                <a:cubicBezTo>
                  <a:pt x="223593" y="142683"/>
                  <a:pt x="415836" y="307617"/>
                  <a:pt x="286726" y="200025"/>
                </a:cubicBezTo>
                <a:cubicBezTo>
                  <a:pt x="276378" y="191401"/>
                  <a:pt x="269359" y="178922"/>
                  <a:pt x="258151" y="171450"/>
                </a:cubicBezTo>
                <a:cubicBezTo>
                  <a:pt x="249797" y="165881"/>
                  <a:pt x="238556" y="166415"/>
                  <a:pt x="229576" y="161925"/>
                </a:cubicBezTo>
                <a:cubicBezTo>
                  <a:pt x="214092" y="154183"/>
                  <a:pt x="173687" y="121850"/>
                  <a:pt x="162901" y="114300"/>
                </a:cubicBezTo>
                <a:cubicBezTo>
                  <a:pt x="144144" y="101170"/>
                  <a:pt x="124508" y="89330"/>
                  <a:pt x="105751" y="76200"/>
                </a:cubicBezTo>
                <a:cubicBezTo>
                  <a:pt x="92746" y="67096"/>
                  <a:pt x="80656" y="56729"/>
                  <a:pt x="67651" y="47625"/>
                </a:cubicBezTo>
                <a:cubicBezTo>
                  <a:pt x="0" y="269"/>
                  <a:pt x="28017" y="27041"/>
                  <a:pt x="976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675524" y="2552700"/>
            <a:ext cx="2220326" cy="2162175"/>
          </a:xfrm>
          <a:custGeom>
            <a:avLst/>
            <a:gdLst>
              <a:gd name="connsiteX0" fmla="*/ 1001 w 2220326"/>
              <a:gd name="connsiteY0" fmla="*/ 0 h 2162175"/>
              <a:gd name="connsiteX1" fmla="*/ 29576 w 2220326"/>
              <a:gd name="connsiteY1" fmla="*/ 85725 h 2162175"/>
              <a:gd name="connsiteX2" fmla="*/ 39101 w 2220326"/>
              <a:gd name="connsiteY2" fmla="*/ 114300 h 2162175"/>
              <a:gd name="connsiteX3" fmla="*/ 77201 w 2220326"/>
              <a:gd name="connsiteY3" fmla="*/ 171450 h 2162175"/>
              <a:gd name="connsiteX4" fmla="*/ 96251 w 2220326"/>
              <a:gd name="connsiteY4" fmla="*/ 200025 h 2162175"/>
              <a:gd name="connsiteX5" fmla="*/ 162926 w 2220326"/>
              <a:gd name="connsiteY5" fmla="*/ 266700 h 2162175"/>
              <a:gd name="connsiteX6" fmla="*/ 191501 w 2220326"/>
              <a:gd name="connsiteY6" fmla="*/ 295275 h 2162175"/>
              <a:gd name="connsiteX7" fmla="*/ 220076 w 2220326"/>
              <a:gd name="connsiteY7" fmla="*/ 323850 h 2162175"/>
              <a:gd name="connsiteX8" fmla="*/ 267701 w 2220326"/>
              <a:gd name="connsiteY8" fmla="*/ 361950 h 2162175"/>
              <a:gd name="connsiteX9" fmla="*/ 362951 w 2220326"/>
              <a:gd name="connsiteY9" fmla="*/ 400050 h 2162175"/>
              <a:gd name="connsiteX10" fmla="*/ 420101 w 2220326"/>
              <a:gd name="connsiteY10" fmla="*/ 457200 h 2162175"/>
              <a:gd name="connsiteX11" fmla="*/ 524876 w 2220326"/>
              <a:gd name="connsiteY11" fmla="*/ 561975 h 2162175"/>
              <a:gd name="connsiteX12" fmla="*/ 543926 w 2220326"/>
              <a:gd name="connsiteY12" fmla="*/ 609600 h 2162175"/>
              <a:gd name="connsiteX13" fmla="*/ 601076 w 2220326"/>
              <a:gd name="connsiteY13" fmla="*/ 666750 h 2162175"/>
              <a:gd name="connsiteX14" fmla="*/ 639176 w 2220326"/>
              <a:gd name="connsiteY14" fmla="*/ 714375 h 2162175"/>
              <a:gd name="connsiteX15" fmla="*/ 658226 w 2220326"/>
              <a:gd name="connsiteY15" fmla="*/ 742950 h 2162175"/>
              <a:gd name="connsiteX16" fmla="*/ 734426 w 2220326"/>
              <a:gd name="connsiteY16" fmla="*/ 819150 h 2162175"/>
              <a:gd name="connsiteX17" fmla="*/ 791576 w 2220326"/>
              <a:gd name="connsiteY17" fmla="*/ 876300 h 2162175"/>
              <a:gd name="connsiteX18" fmla="*/ 858251 w 2220326"/>
              <a:gd name="connsiteY18" fmla="*/ 942975 h 2162175"/>
              <a:gd name="connsiteX19" fmla="*/ 886826 w 2220326"/>
              <a:gd name="connsiteY19" fmla="*/ 962025 h 2162175"/>
              <a:gd name="connsiteX20" fmla="*/ 953501 w 2220326"/>
              <a:gd name="connsiteY20" fmla="*/ 1019175 h 2162175"/>
              <a:gd name="connsiteX21" fmla="*/ 1001126 w 2220326"/>
              <a:gd name="connsiteY21" fmla="*/ 1066800 h 2162175"/>
              <a:gd name="connsiteX22" fmla="*/ 1029701 w 2220326"/>
              <a:gd name="connsiteY22" fmla="*/ 1095375 h 2162175"/>
              <a:gd name="connsiteX23" fmla="*/ 1105901 w 2220326"/>
              <a:gd name="connsiteY23" fmla="*/ 1143000 h 2162175"/>
              <a:gd name="connsiteX24" fmla="*/ 1134476 w 2220326"/>
              <a:gd name="connsiteY24" fmla="*/ 1171575 h 2162175"/>
              <a:gd name="connsiteX25" fmla="*/ 1210676 w 2220326"/>
              <a:gd name="connsiteY25" fmla="*/ 1219200 h 2162175"/>
              <a:gd name="connsiteX26" fmla="*/ 1239251 w 2220326"/>
              <a:gd name="connsiteY26" fmla="*/ 1238250 h 2162175"/>
              <a:gd name="connsiteX27" fmla="*/ 1324976 w 2220326"/>
              <a:gd name="connsiteY27" fmla="*/ 1285875 h 2162175"/>
              <a:gd name="connsiteX28" fmla="*/ 1429751 w 2220326"/>
              <a:gd name="connsiteY28" fmla="*/ 1343025 h 2162175"/>
              <a:gd name="connsiteX29" fmla="*/ 1515476 w 2220326"/>
              <a:gd name="connsiteY29" fmla="*/ 1400175 h 2162175"/>
              <a:gd name="connsiteX30" fmla="*/ 1563101 w 2220326"/>
              <a:gd name="connsiteY30" fmla="*/ 1466850 h 2162175"/>
              <a:gd name="connsiteX31" fmla="*/ 1620251 w 2220326"/>
              <a:gd name="connsiteY31" fmla="*/ 1524000 h 2162175"/>
              <a:gd name="connsiteX32" fmla="*/ 1658351 w 2220326"/>
              <a:gd name="connsiteY32" fmla="*/ 1562100 h 2162175"/>
              <a:gd name="connsiteX33" fmla="*/ 1696451 w 2220326"/>
              <a:gd name="connsiteY33" fmla="*/ 1600200 h 2162175"/>
              <a:gd name="connsiteX34" fmla="*/ 1810751 w 2220326"/>
              <a:gd name="connsiteY34" fmla="*/ 1695450 h 2162175"/>
              <a:gd name="connsiteX35" fmla="*/ 1810751 w 2220326"/>
              <a:gd name="connsiteY35" fmla="*/ 1695450 h 2162175"/>
              <a:gd name="connsiteX36" fmla="*/ 1867901 w 2220326"/>
              <a:gd name="connsiteY36" fmla="*/ 1743075 h 2162175"/>
              <a:gd name="connsiteX37" fmla="*/ 1906001 w 2220326"/>
              <a:gd name="connsiteY37" fmla="*/ 1771650 h 2162175"/>
              <a:gd name="connsiteX38" fmla="*/ 1963151 w 2220326"/>
              <a:gd name="connsiteY38" fmla="*/ 1828800 h 2162175"/>
              <a:gd name="connsiteX39" fmla="*/ 2039351 w 2220326"/>
              <a:gd name="connsiteY39" fmla="*/ 1924050 h 2162175"/>
              <a:gd name="connsiteX40" fmla="*/ 2067926 w 2220326"/>
              <a:gd name="connsiteY40" fmla="*/ 1943100 h 2162175"/>
              <a:gd name="connsiteX41" fmla="*/ 2125076 w 2220326"/>
              <a:gd name="connsiteY41" fmla="*/ 2028825 h 2162175"/>
              <a:gd name="connsiteX42" fmla="*/ 2144126 w 2220326"/>
              <a:gd name="connsiteY42" fmla="*/ 2057400 h 2162175"/>
              <a:gd name="connsiteX43" fmla="*/ 2172701 w 2220326"/>
              <a:gd name="connsiteY43" fmla="*/ 2085975 h 2162175"/>
              <a:gd name="connsiteX44" fmla="*/ 2191751 w 2220326"/>
              <a:gd name="connsiteY44" fmla="*/ 2143125 h 2162175"/>
              <a:gd name="connsiteX45" fmla="*/ 2220326 w 2220326"/>
              <a:gd name="connsiteY45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220326" h="2162175">
                <a:moveTo>
                  <a:pt x="1001" y="0"/>
                </a:moveTo>
                <a:cubicBezTo>
                  <a:pt x="17058" y="80283"/>
                  <a:pt x="0" y="16713"/>
                  <a:pt x="29576" y="85725"/>
                </a:cubicBezTo>
                <a:cubicBezTo>
                  <a:pt x="33531" y="94953"/>
                  <a:pt x="34225" y="105523"/>
                  <a:pt x="39101" y="114300"/>
                </a:cubicBezTo>
                <a:cubicBezTo>
                  <a:pt x="50220" y="134314"/>
                  <a:pt x="64501" y="152400"/>
                  <a:pt x="77201" y="171450"/>
                </a:cubicBezTo>
                <a:cubicBezTo>
                  <a:pt x="83551" y="180975"/>
                  <a:pt x="88156" y="191930"/>
                  <a:pt x="96251" y="200025"/>
                </a:cubicBezTo>
                <a:lnTo>
                  <a:pt x="162926" y="266700"/>
                </a:lnTo>
                <a:lnTo>
                  <a:pt x="191501" y="295275"/>
                </a:lnTo>
                <a:cubicBezTo>
                  <a:pt x="201026" y="304800"/>
                  <a:pt x="209557" y="315435"/>
                  <a:pt x="220076" y="323850"/>
                </a:cubicBezTo>
                <a:cubicBezTo>
                  <a:pt x="235951" y="336550"/>
                  <a:pt x="249763" y="352383"/>
                  <a:pt x="267701" y="361950"/>
                </a:cubicBezTo>
                <a:cubicBezTo>
                  <a:pt x="297874" y="378042"/>
                  <a:pt x="362951" y="400050"/>
                  <a:pt x="362951" y="400050"/>
                </a:cubicBezTo>
                <a:cubicBezTo>
                  <a:pt x="382001" y="419100"/>
                  <a:pt x="402360" y="436925"/>
                  <a:pt x="420101" y="457200"/>
                </a:cubicBezTo>
                <a:cubicBezTo>
                  <a:pt x="497230" y="545347"/>
                  <a:pt x="459775" y="513150"/>
                  <a:pt x="524876" y="561975"/>
                </a:cubicBezTo>
                <a:cubicBezTo>
                  <a:pt x="531226" y="577850"/>
                  <a:pt x="533870" y="595772"/>
                  <a:pt x="543926" y="609600"/>
                </a:cubicBezTo>
                <a:cubicBezTo>
                  <a:pt x="559772" y="631388"/>
                  <a:pt x="584246" y="645713"/>
                  <a:pt x="601076" y="666750"/>
                </a:cubicBezTo>
                <a:cubicBezTo>
                  <a:pt x="613776" y="682625"/>
                  <a:pt x="626978" y="698111"/>
                  <a:pt x="639176" y="714375"/>
                </a:cubicBezTo>
                <a:cubicBezTo>
                  <a:pt x="646045" y="723533"/>
                  <a:pt x="650525" y="734479"/>
                  <a:pt x="658226" y="742950"/>
                </a:cubicBezTo>
                <a:cubicBezTo>
                  <a:pt x="682389" y="769529"/>
                  <a:pt x="709026" y="793750"/>
                  <a:pt x="734426" y="819150"/>
                </a:cubicBezTo>
                <a:lnTo>
                  <a:pt x="791576" y="876300"/>
                </a:lnTo>
                <a:lnTo>
                  <a:pt x="858251" y="942975"/>
                </a:lnTo>
                <a:cubicBezTo>
                  <a:pt x="867776" y="949325"/>
                  <a:pt x="878731" y="953930"/>
                  <a:pt x="886826" y="962025"/>
                </a:cubicBezTo>
                <a:cubicBezTo>
                  <a:pt x="948650" y="1023849"/>
                  <a:pt x="879083" y="981966"/>
                  <a:pt x="953501" y="1019175"/>
                </a:cubicBezTo>
                <a:cubicBezTo>
                  <a:pt x="988426" y="1071562"/>
                  <a:pt x="953501" y="1027112"/>
                  <a:pt x="1001126" y="1066800"/>
                </a:cubicBezTo>
                <a:cubicBezTo>
                  <a:pt x="1011474" y="1075424"/>
                  <a:pt x="1018925" y="1087293"/>
                  <a:pt x="1029701" y="1095375"/>
                </a:cubicBezTo>
                <a:cubicBezTo>
                  <a:pt x="1048290" y="1109316"/>
                  <a:pt x="1085946" y="1126371"/>
                  <a:pt x="1105901" y="1143000"/>
                </a:cubicBezTo>
                <a:cubicBezTo>
                  <a:pt x="1116249" y="1151624"/>
                  <a:pt x="1123582" y="1163652"/>
                  <a:pt x="1134476" y="1171575"/>
                </a:cubicBezTo>
                <a:cubicBezTo>
                  <a:pt x="1158700" y="1189192"/>
                  <a:pt x="1185754" y="1202585"/>
                  <a:pt x="1210676" y="1219200"/>
                </a:cubicBezTo>
                <a:cubicBezTo>
                  <a:pt x="1220201" y="1225550"/>
                  <a:pt x="1229312" y="1232570"/>
                  <a:pt x="1239251" y="1238250"/>
                </a:cubicBezTo>
                <a:cubicBezTo>
                  <a:pt x="1273316" y="1257716"/>
                  <a:pt x="1292027" y="1260248"/>
                  <a:pt x="1324976" y="1285875"/>
                </a:cubicBezTo>
                <a:cubicBezTo>
                  <a:pt x="1404008" y="1347344"/>
                  <a:pt x="1314163" y="1310000"/>
                  <a:pt x="1429751" y="1343025"/>
                </a:cubicBezTo>
                <a:cubicBezTo>
                  <a:pt x="1458326" y="1362075"/>
                  <a:pt x="1496426" y="1371600"/>
                  <a:pt x="1515476" y="1400175"/>
                </a:cubicBezTo>
                <a:cubicBezTo>
                  <a:pt x="1528727" y="1420051"/>
                  <a:pt x="1547911" y="1449972"/>
                  <a:pt x="1563101" y="1466850"/>
                </a:cubicBezTo>
                <a:cubicBezTo>
                  <a:pt x="1581123" y="1486875"/>
                  <a:pt x="1601201" y="1504950"/>
                  <a:pt x="1620251" y="1524000"/>
                </a:cubicBezTo>
                <a:lnTo>
                  <a:pt x="1658351" y="1562100"/>
                </a:lnTo>
                <a:cubicBezTo>
                  <a:pt x="1671051" y="1574800"/>
                  <a:pt x="1681050" y="1590959"/>
                  <a:pt x="1696451" y="1600200"/>
                </a:cubicBezTo>
                <a:cubicBezTo>
                  <a:pt x="1771028" y="1644946"/>
                  <a:pt x="1730985" y="1615684"/>
                  <a:pt x="1810751" y="1695450"/>
                </a:cubicBezTo>
                <a:lnTo>
                  <a:pt x="1810751" y="1695450"/>
                </a:lnTo>
                <a:cubicBezTo>
                  <a:pt x="1873906" y="1737554"/>
                  <a:pt x="1803729" y="1688070"/>
                  <a:pt x="1867901" y="1743075"/>
                </a:cubicBezTo>
                <a:cubicBezTo>
                  <a:pt x="1879954" y="1753406"/>
                  <a:pt x="1894201" y="1761030"/>
                  <a:pt x="1906001" y="1771650"/>
                </a:cubicBezTo>
                <a:cubicBezTo>
                  <a:pt x="1926026" y="1789672"/>
                  <a:pt x="1948207" y="1806384"/>
                  <a:pt x="1963151" y="1828800"/>
                </a:cubicBezTo>
                <a:cubicBezTo>
                  <a:pt x="1985720" y="1862653"/>
                  <a:pt x="2007700" y="1897674"/>
                  <a:pt x="2039351" y="1924050"/>
                </a:cubicBezTo>
                <a:cubicBezTo>
                  <a:pt x="2048145" y="1931379"/>
                  <a:pt x="2058401" y="1936750"/>
                  <a:pt x="2067926" y="1943100"/>
                </a:cubicBezTo>
                <a:lnTo>
                  <a:pt x="2125076" y="2028825"/>
                </a:lnTo>
                <a:cubicBezTo>
                  <a:pt x="2131426" y="2038350"/>
                  <a:pt x="2136031" y="2049305"/>
                  <a:pt x="2144126" y="2057400"/>
                </a:cubicBezTo>
                <a:lnTo>
                  <a:pt x="2172701" y="2085975"/>
                </a:lnTo>
                <a:cubicBezTo>
                  <a:pt x="2179051" y="2105025"/>
                  <a:pt x="2175043" y="2131986"/>
                  <a:pt x="2191751" y="2143125"/>
                </a:cubicBezTo>
                <a:lnTo>
                  <a:pt x="2220326" y="21621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9300" y="3980446"/>
            <a:ext cx="2876550" cy="864495"/>
          </a:xfrm>
          <a:custGeom>
            <a:avLst/>
            <a:gdLst>
              <a:gd name="connsiteX0" fmla="*/ 2876550 w 2876550"/>
              <a:gd name="connsiteY0" fmla="*/ 782054 h 864495"/>
              <a:gd name="connsiteX1" fmla="*/ 2847975 w 2876550"/>
              <a:gd name="connsiteY1" fmla="*/ 791579 h 864495"/>
              <a:gd name="connsiteX2" fmla="*/ 2790825 w 2876550"/>
              <a:gd name="connsiteY2" fmla="*/ 829679 h 864495"/>
              <a:gd name="connsiteX3" fmla="*/ 2733675 w 2876550"/>
              <a:gd name="connsiteY3" fmla="*/ 839204 h 864495"/>
              <a:gd name="connsiteX4" fmla="*/ 2343150 w 2876550"/>
              <a:gd name="connsiteY4" fmla="*/ 858254 h 864495"/>
              <a:gd name="connsiteX5" fmla="*/ 1657350 w 2876550"/>
              <a:gd name="connsiteY5" fmla="*/ 839204 h 864495"/>
              <a:gd name="connsiteX6" fmla="*/ 1619250 w 2876550"/>
              <a:gd name="connsiteY6" fmla="*/ 829679 h 864495"/>
              <a:gd name="connsiteX7" fmla="*/ 1552575 w 2876550"/>
              <a:gd name="connsiteY7" fmla="*/ 820154 h 864495"/>
              <a:gd name="connsiteX8" fmla="*/ 1447800 w 2876550"/>
              <a:gd name="connsiteY8" fmla="*/ 791579 h 864495"/>
              <a:gd name="connsiteX9" fmla="*/ 1381125 w 2876550"/>
              <a:gd name="connsiteY9" fmla="*/ 782054 h 864495"/>
              <a:gd name="connsiteX10" fmla="*/ 1295400 w 2876550"/>
              <a:gd name="connsiteY10" fmla="*/ 763004 h 864495"/>
              <a:gd name="connsiteX11" fmla="*/ 1228725 w 2876550"/>
              <a:gd name="connsiteY11" fmla="*/ 743954 h 864495"/>
              <a:gd name="connsiteX12" fmla="*/ 1190625 w 2876550"/>
              <a:gd name="connsiteY12" fmla="*/ 734429 h 864495"/>
              <a:gd name="connsiteX13" fmla="*/ 1143000 w 2876550"/>
              <a:gd name="connsiteY13" fmla="*/ 715379 h 864495"/>
              <a:gd name="connsiteX14" fmla="*/ 1076325 w 2876550"/>
              <a:gd name="connsiteY14" fmla="*/ 696329 h 864495"/>
              <a:gd name="connsiteX15" fmla="*/ 1000125 w 2876550"/>
              <a:gd name="connsiteY15" fmla="*/ 667754 h 864495"/>
              <a:gd name="connsiteX16" fmla="*/ 866775 w 2876550"/>
              <a:gd name="connsiteY16" fmla="*/ 629654 h 864495"/>
              <a:gd name="connsiteX17" fmla="*/ 771525 w 2876550"/>
              <a:gd name="connsiteY17" fmla="*/ 582029 h 864495"/>
              <a:gd name="connsiteX18" fmla="*/ 714375 w 2876550"/>
              <a:gd name="connsiteY18" fmla="*/ 553454 h 864495"/>
              <a:gd name="connsiteX19" fmla="*/ 647700 w 2876550"/>
              <a:gd name="connsiteY19" fmla="*/ 524879 h 864495"/>
              <a:gd name="connsiteX20" fmla="*/ 619125 w 2876550"/>
              <a:gd name="connsiteY20" fmla="*/ 505829 h 864495"/>
              <a:gd name="connsiteX21" fmla="*/ 561975 w 2876550"/>
              <a:gd name="connsiteY21" fmla="*/ 486779 h 864495"/>
              <a:gd name="connsiteX22" fmla="*/ 514350 w 2876550"/>
              <a:gd name="connsiteY22" fmla="*/ 458204 h 864495"/>
              <a:gd name="connsiteX23" fmla="*/ 457200 w 2876550"/>
              <a:gd name="connsiteY23" fmla="*/ 439154 h 864495"/>
              <a:gd name="connsiteX24" fmla="*/ 428625 w 2876550"/>
              <a:gd name="connsiteY24" fmla="*/ 420104 h 864495"/>
              <a:gd name="connsiteX25" fmla="*/ 390525 w 2876550"/>
              <a:gd name="connsiteY25" fmla="*/ 401054 h 864495"/>
              <a:gd name="connsiteX26" fmla="*/ 342900 w 2876550"/>
              <a:gd name="connsiteY26" fmla="*/ 353429 h 864495"/>
              <a:gd name="connsiteX27" fmla="*/ 238125 w 2876550"/>
              <a:gd name="connsiteY27" fmla="*/ 277229 h 864495"/>
              <a:gd name="connsiteX28" fmla="*/ 180975 w 2876550"/>
              <a:gd name="connsiteY28" fmla="*/ 210554 h 864495"/>
              <a:gd name="connsiteX29" fmla="*/ 142875 w 2876550"/>
              <a:gd name="connsiteY29" fmla="*/ 153404 h 864495"/>
              <a:gd name="connsiteX30" fmla="*/ 123825 w 2876550"/>
              <a:gd name="connsiteY30" fmla="*/ 124829 h 864495"/>
              <a:gd name="connsiteX31" fmla="*/ 66675 w 2876550"/>
              <a:gd name="connsiteY31" fmla="*/ 58154 h 864495"/>
              <a:gd name="connsiteX32" fmla="*/ 9525 w 2876550"/>
              <a:gd name="connsiteY32" fmla="*/ 1004 h 864495"/>
              <a:gd name="connsiteX33" fmla="*/ 0 w 2876550"/>
              <a:gd name="connsiteY33" fmla="*/ 1004 h 86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76550" h="864495">
                <a:moveTo>
                  <a:pt x="2876550" y="782054"/>
                </a:moveTo>
                <a:cubicBezTo>
                  <a:pt x="2867025" y="785229"/>
                  <a:pt x="2856752" y="786703"/>
                  <a:pt x="2847975" y="791579"/>
                </a:cubicBezTo>
                <a:cubicBezTo>
                  <a:pt x="2827961" y="802698"/>
                  <a:pt x="2813409" y="825915"/>
                  <a:pt x="2790825" y="829679"/>
                </a:cubicBezTo>
                <a:cubicBezTo>
                  <a:pt x="2771775" y="832854"/>
                  <a:pt x="2752870" y="837071"/>
                  <a:pt x="2733675" y="839204"/>
                </a:cubicBezTo>
                <a:cubicBezTo>
                  <a:pt x="2602279" y="853804"/>
                  <a:pt x="2477539" y="853620"/>
                  <a:pt x="2343150" y="858254"/>
                </a:cubicBezTo>
                <a:cubicBezTo>
                  <a:pt x="2323560" y="857933"/>
                  <a:pt x="1847036" y="864495"/>
                  <a:pt x="1657350" y="839204"/>
                </a:cubicBezTo>
                <a:cubicBezTo>
                  <a:pt x="1644374" y="837474"/>
                  <a:pt x="1632130" y="832021"/>
                  <a:pt x="1619250" y="829679"/>
                </a:cubicBezTo>
                <a:cubicBezTo>
                  <a:pt x="1597161" y="825663"/>
                  <a:pt x="1574664" y="824170"/>
                  <a:pt x="1552575" y="820154"/>
                </a:cubicBezTo>
                <a:cubicBezTo>
                  <a:pt x="1520393" y="814303"/>
                  <a:pt x="1477019" y="797840"/>
                  <a:pt x="1447800" y="791579"/>
                </a:cubicBezTo>
                <a:cubicBezTo>
                  <a:pt x="1425848" y="786875"/>
                  <a:pt x="1403350" y="785229"/>
                  <a:pt x="1381125" y="782054"/>
                </a:cubicBezTo>
                <a:cubicBezTo>
                  <a:pt x="1325513" y="763517"/>
                  <a:pt x="1379217" y="779767"/>
                  <a:pt x="1295400" y="763004"/>
                </a:cubicBezTo>
                <a:cubicBezTo>
                  <a:pt x="1245772" y="753078"/>
                  <a:pt x="1271090" y="756058"/>
                  <a:pt x="1228725" y="743954"/>
                </a:cubicBezTo>
                <a:cubicBezTo>
                  <a:pt x="1216138" y="740358"/>
                  <a:pt x="1203044" y="738569"/>
                  <a:pt x="1190625" y="734429"/>
                </a:cubicBezTo>
                <a:cubicBezTo>
                  <a:pt x="1174405" y="729022"/>
                  <a:pt x="1159220" y="720786"/>
                  <a:pt x="1143000" y="715379"/>
                </a:cubicBezTo>
                <a:cubicBezTo>
                  <a:pt x="1121072" y="708070"/>
                  <a:pt x="1098253" y="703638"/>
                  <a:pt x="1076325" y="696329"/>
                </a:cubicBezTo>
                <a:cubicBezTo>
                  <a:pt x="1050590" y="687751"/>
                  <a:pt x="1026017" y="675845"/>
                  <a:pt x="1000125" y="667754"/>
                </a:cubicBezTo>
                <a:cubicBezTo>
                  <a:pt x="988171" y="664018"/>
                  <a:pt x="884548" y="641503"/>
                  <a:pt x="866775" y="629654"/>
                </a:cubicBezTo>
                <a:cubicBezTo>
                  <a:pt x="812207" y="593275"/>
                  <a:pt x="861129" y="623385"/>
                  <a:pt x="771525" y="582029"/>
                </a:cubicBezTo>
                <a:cubicBezTo>
                  <a:pt x="752187" y="573104"/>
                  <a:pt x="733713" y="562379"/>
                  <a:pt x="714375" y="553454"/>
                </a:cubicBezTo>
                <a:cubicBezTo>
                  <a:pt x="692420" y="543321"/>
                  <a:pt x="669327" y="535693"/>
                  <a:pt x="647700" y="524879"/>
                </a:cubicBezTo>
                <a:cubicBezTo>
                  <a:pt x="637461" y="519759"/>
                  <a:pt x="629586" y="510478"/>
                  <a:pt x="619125" y="505829"/>
                </a:cubicBezTo>
                <a:cubicBezTo>
                  <a:pt x="600775" y="497674"/>
                  <a:pt x="580256" y="495088"/>
                  <a:pt x="561975" y="486779"/>
                </a:cubicBezTo>
                <a:cubicBezTo>
                  <a:pt x="545121" y="479118"/>
                  <a:pt x="531204" y="465865"/>
                  <a:pt x="514350" y="458204"/>
                </a:cubicBezTo>
                <a:cubicBezTo>
                  <a:pt x="496069" y="449895"/>
                  <a:pt x="475550" y="447309"/>
                  <a:pt x="457200" y="439154"/>
                </a:cubicBezTo>
                <a:cubicBezTo>
                  <a:pt x="446739" y="434505"/>
                  <a:pt x="438564" y="425784"/>
                  <a:pt x="428625" y="420104"/>
                </a:cubicBezTo>
                <a:cubicBezTo>
                  <a:pt x="416297" y="413059"/>
                  <a:pt x="401733" y="409771"/>
                  <a:pt x="390525" y="401054"/>
                </a:cubicBezTo>
                <a:cubicBezTo>
                  <a:pt x="372804" y="387271"/>
                  <a:pt x="360039" y="367931"/>
                  <a:pt x="342900" y="353429"/>
                </a:cubicBezTo>
                <a:cubicBezTo>
                  <a:pt x="303269" y="319895"/>
                  <a:pt x="276630" y="302899"/>
                  <a:pt x="238125" y="277229"/>
                </a:cubicBezTo>
                <a:cubicBezTo>
                  <a:pt x="179669" y="189545"/>
                  <a:pt x="273364" y="326041"/>
                  <a:pt x="180975" y="210554"/>
                </a:cubicBezTo>
                <a:cubicBezTo>
                  <a:pt x="166672" y="192676"/>
                  <a:pt x="155575" y="172454"/>
                  <a:pt x="142875" y="153404"/>
                </a:cubicBezTo>
                <a:cubicBezTo>
                  <a:pt x="136525" y="143879"/>
                  <a:pt x="131920" y="132924"/>
                  <a:pt x="123825" y="124829"/>
                </a:cubicBezTo>
                <a:cubicBezTo>
                  <a:pt x="84025" y="85029"/>
                  <a:pt x="103332" y="107030"/>
                  <a:pt x="66675" y="58154"/>
                </a:cubicBezTo>
                <a:cubicBezTo>
                  <a:pt x="53835" y="6795"/>
                  <a:pt x="68218" y="20568"/>
                  <a:pt x="9525" y="1004"/>
                </a:cubicBezTo>
                <a:cubicBezTo>
                  <a:pt x="6513" y="0"/>
                  <a:pt x="3175" y="1004"/>
                  <a:pt x="0" y="1004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1952625" y="2686050"/>
            <a:ext cx="638175" cy="1238250"/>
          </a:xfrm>
          <a:custGeom>
            <a:avLst/>
            <a:gdLst>
              <a:gd name="connsiteX0" fmla="*/ 28575 w 638175"/>
              <a:gd name="connsiteY0" fmla="*/ 1238250 h 1238250"/>
              <a:gd name="connsiteX1" fmla="*/ 0 w 638175"/>
              <a:gd name="connsiteY1" fmla="*/ 1181100 h 1238250"/>
              <a:gd name="connsiteX2" fmla="*/ 19050 w 638175"/>
              <a:gd name="connsiteY2" fmla="*/ 1104900 h 1238250"/>
              <a:gd name="connsiteX3" fmla="*/ 47625 w 638175"/>
              <a:gd name="connsiteY3" fmla="*/ 1019175 h 1238250"/>
              <a:gd name="connsiteX4" fmla="*/ 104775 w 638175"/>
              <a:gd name="connsiteY4" fmla="*/ 962025 h 1238250"/>
              <a:gd name="connsiteX5" fmla="*/ 123825 w 638175"/>
              <a:gd name="connsiteY5" fmla="*/ 923925 h 1238250"/>
              <a:gd name="connsiteX6" fmla="*/ 171450 w 638175"/>
              <a:gd name="connsiteY6" fmla="*/ 857250 h 1238250"/>
              <a:gd name="connsiteX7" fmla="*/ 247650 w 638175"/>
              <a:gd name="connsiteY7" fmla="*/ 723900 h 1238250"/>
              <a:gd name="connsiteX8" fmla="*/ 285750 w 638175"/>
              <a:gd name="connsiteY8" fmla="*/ 666750 h 1238250"/>
              <a:gd name="connsiteX9" fmla="*/ 295275 w 638175"/>
              <a:gd name="connsiteY9" fmla="*/ 638175 h 1238250"/>
              <a:gd name="connsiteX10" fmla="*/ 314325 w 638175"/>
              <a:gd name="connsiteY10" fmla="*/ 600075 h 1238250"/>
              <a:gd name="connsiteX11" fmla="*/ 333375 w 638175"/>
              <a:gd name="connsiteY11" fmla="*/ 571500 h 1238250"/>
              <a:gd name="connsiteX12" fmla="*/ 352425 w 638175"/>
              <a:gd name="connsiteY12" fmla="*/ 514350 h 1238250"/>
              <a:gd name="connsiteX13" fmla="*/ 390525 w 638175"/>
              <a:gd name="connsiteY13" fmla="*/ 447675 h 1238250"/>
              <a:gd name="connsiteX14" fmla="*/ 428625 w 638175"/>
              <a:gd name="connsiteY14" fmla="*/ 361950 h 1238250"/>
              <a:gd name="connsiteX15" fmla="*/ 457200 w 638175"/>
              <a:gd name="connsiteY15" fmla="*/ 295275 h 1238250"/>
              <a:gd name="connsiteX16" fmla="*/ 476250 w 638175"/>
              <a:gd name="connsiteY16" fmla="*/ 247650 h 1238250"/>
              <a:gd name="connsiteX17" fmla="*/ 504825 w 638175"/>
              <a:gd name="connsiteY17" fmla="*/ 161925 h 1238250"/>
              <a:gd name="connsiteX18" fmla="*/ 533400 w 638175"/>
              <a:gd name="connsiteY18" fmla="*/ 133350 h 1238250"/>
              <a:gd name="connsiteX19" fmla="*/ 571500 w 638175"/>
              <a:gd name="connsiteY19" fmla="*/ 76200 h 1238250"/>
              <a:gd name="connsiteX20" fmla="*/ 590550 w 638175"/>
              <a:gd name="connsiteY20" fmla="*/ 47625 h 1238250"/>
              <a:gd name="connsiteX21" fmla="*/ 638175 w 638175"/>
              <a:gd name="connsiteY21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8175" h="1238250">
                <a:moveTo>
                  <a:pt x="28575" y="1238250"/>
                </a:moveTo>
                <a:cubicBezTo>
                  <a:pt x="18943" y="1223803"/>
                  <a:pt x="0" y="1200818"/>
                  <a:pt x="0" y="1181100"/>
                </a:cubicBezTo>
                <a:cubicBezTo>
                  <a:pt x="0" y="1145992"/>
                  <a:pt x="11534" y="1134965"/>
                  <a:pt x="19050" y="1104900"/>
                </a:cubicBezTo>
                <a:cubicBezTo>
                  <a:pt x="27661" y="1070457"/>
                  <a:pt x="24579" y="1047983"/>
                  <a:pt x="47625" y="1019175"/>
                </a:cubicBezTo>
                <a:cubicBezTo>
                  <a:pt x="64455" y="998138"/>
                  <a:pt x="92727" y="986122"/>
                  <a:pt x="104775" y="962025"/>
                </a:cubicBezTo>
                <a:cubicBezTo>
                  <a:pt x="111125" y="949325"/>
                  <a:pt x="116300" y="935966"/>
                  <a:pt x="123825" y="923925"/>
                </a:cubicBezTo>
                <a:cubicBezTo>
                  <a:pt x="142373" y="894248"/>
                  <a:pt x="155777" y="886356"/>
                  <a:pt x="171450" y="857250"/>
                </a:cubicBezTo>
                <a:cubicBezTo>
                  <a:pt x="241099" y="727901"/>
                  <a:pt x="191102" y="799298"/>
                  <a:pt x="247650" y="723900"/>
                </a:cubicBezTo>
                <a:cubicBezTo>
                  <a:pt x="270298" y="655956"/>
                  <a:pt x="238184" y="738099"/>
                  <a:pt x="285750" y="666750"/>
                </a:cubicBezTo>
                <a:cubicBezTo>
                  <a:pt x="291319" y="658396"/>
                  <a:pt x="291320" y="647403"/>
                  <a:pt x="295275" y="638175"/>
                </a:cubicBezTo>
                <a:cubicBezTo>
                  <a:pt x="300868" y="625124"/>
                  <a:pt x="307280" y="612403"/>
                  <a:pt x="314325" y="600075"/>
                </a:cubicBezTo>
                <a:cubicBezTo>
                  <a:pt x="320005" y="590136"/>
                  <a:pt x="328726" y="581961"/>
                  <a:pt x="333375" y="571500"/>
                </a:cubicBezTo>
                <a:cubicBezTo>
                  <a:pt x="341530" y="553150"/>
                  <a:pt x="341286" y="531058"/>
                  <a:pt x="352425" y="514350"/>
                </a:cubicBezTo>
                <a:cubicBezTo>
                  <a:pt x="369608" y="488575"/>
                  <a:pt x="378440" y="477887"/>
                  <a:pt x="390525" y="447675"/>
                </a:cubicBezTo>
                <a:cubicBezTo>
                  <a:pt x="424530" y="362662"/>
                  <a:pt x="391974" y="416926"/>
                  <a:pt x="428625" y="361950"/>
                </a:cubicBezTo>
                <a:cubicBezTo>
                  <a:pt x="448449" y="282656"/>
                  <a:pt x="424311" y="361054"/>
                  <a:pt x="457200" y="295275"/>
                </a:cubicBezTo>
                <a:cubicBezTo>
                  <a:pt x="464846" y="279982"/>
                  <a:pt x="470843" y="263870"/>
                  <a:pt x="476250" y="247650"/>
                </a:cubicBezTo>
                <a:cubicBezTo>
                  <a:pt x="487918" y="212646"/>
                  <a:pt x="483530" y="195997"/>
                  <a:pt x="504825" y="161925"/>
                </a:cubicBezTo>
                <a:cubicBezTo>
                  <a:pt x="511964" y="150502"/>
                  <a:pt x="525130" y="143983"/>
                  <a:pt x="533400" y="133350"/>
                </a:cubicBezTo>
                <a:cubicBezTo>
                  <a:pt x="547456" y="115278"/>
                  <a:pt x="558800" y="95250"/>
                  <a:pt x="571500" y="76200"/>
                </a:cubicBezTo>
                <a:cubicBezTo>
                  <a:pt x="577850" y="66675"/>
                  <a:pt x="582455" y="55720"/>
                  <a:pt x="590550" y="47625"/>
                </a:cubicBezTo>
                <a:lnTo>
                  <a:pt x="638175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25802" y="5646807"/>
            <a:ext cx="2435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54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sz="5400" dirty="0" err="1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yza</a:t>
            </a:r>
            <a:endParaRPr lang="en-US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/>
      <p:bldP spid="743450" grpId="0" animBg="1"/>
      <p:bldP spid="74345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D17D06F9-9CF3-42C1-AD53-D3DAE8BF4F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D17D06F9-9CF3-42C1-AD53-D3DAE8BF4F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57375" y="5362575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,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12 0.00833 L -0.47708 0.009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D500DCA7-C143-4606-A4A6-8B2258308A6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61888" name="Group 32"/>
          <p:cNvGrpSpPr>
            <a:grpSpLocks/>
          </p:cNvGrpSpPr>
          <p:nvPr/>
        </p:nvGrpSpPr>
        <p:grpSpPr bwMode="auto">
          <a:xfrm>
            <a:off x="257175" y="542925"/>
            <a:ext cx="8840788" cy="5535613"/>
            <a:chOff x="162" y="342"/>
            <a:chExt cx="5569" cy="3487"/>
          </a:xfrm>
        </p:grpSpPr>
        <p:sp>
          <p:nvSpPr>
            <p:cNvPr id="761858" name="Text Box 2"/>
            <p:cNvSpPr txBox="1">
              <a:spLocks noChangeArrowheads="1"/>
            </p:cNvSpPr>
            <p:nvPr/>
          </p:nvSpPr>
          <p:spPr bwMode="auto">
            <a:xfrm>
              <a:off x="238" y="3349"/>
              <a:ext cx="2437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  <a:sym typeface="Symbol" pitchFamily="18" charset="2"/>
                </a:rPr>
                <a:t>axyza, btuvwb</a:t>
              </a:r>
              <a:endParaRPr lang="en-US" sz="440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1859" name="Freeform 3"/>
            <p:cNvSpPr>
              <a:spLocks/>
            </p:cNvSpPr>
            <p:nvPr/>
          </p:nvSpPr>
          <p:spPr bwMode="auto">
            <a:xfrm>
              <a:off x="3722" y="693"/>
              <a:ext cx="1509" cy="208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528" y="0"/>
                </a:cxn>
                <a:cxn ang="0">
                  <a:pos x="816" y="816"/>
                </a:cxn>
                <a:cxn ang="0">
                  <a:pos x="0" y="528"/>
                </a:cxn>
              </a:cxnLst>
              <a:rect l="0" t="0" r="r" b="b"/>
              <a:pathLst>
                <a:path w="816" h="816">
                  <a:moveTo>
                    <a:pt x="0" y="528"/>
                  </a:moveTo>
                  <a:lnTo>
                    <a:pt x="528" y="0"/>
                  </a:lnTo>
                  <a:lnTo>
                    <a:pt x="816" y="81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0" name="Oval 4"/>
            <p:cNvSpPr>
              <a:spLocks noChangeArrowheads="1"/>
            </p:cNvSpPr>
            <p:nvPr/>
          </p:nvSpPr>
          <p:spPr bwMode="auto">
            <a:xfrm>
              <a:off x="5164" y="2707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1" name="Oval 5"/>
            <p:cNvSpPr>
              <a:spLocks noChangeArrowheads="1"/>
            </p:cNvSpPr>
            <p:nvPr/>
          </p:nvSpPr>
          <p:spPr bwMode="auto">
            <a:xfrm>
              <a:off x="4627" y="630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Oval 6"/>
            <p:cNvSpPr>
              <a:spLocks noChangeArrowheads="1"/>
            </p:cNvSpPr>
            <p:nvPr/>
          </p:nvSpPr>
          <p:spPr bwMode="auto">
            <a:xfrm>
              <a:off x="3688" y="196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4" name="Oval 8"/>
            <p:cNvSpPr>
              <a:spLocks noChangeArrowheads="1"/>
            </p:cNvSpPr>
            <p:nvPr/>
          </p:nvSpPr>
          <p:spPr bwMode="auto">
            <a:xfrm>
              <a:off x="1073" y="1149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5" name="Oval 9"/>
            <p:cNvSpPr>
              <a:spLocks noChangeArrowheads="1"/>
            </p:cNvSpPr>
            <p:nvPr/>
          </p:nvSpPr>
          <p:spPr bwMode="auto">
            <a:xfrm>
              <a:off x="2481" y="196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6" name="Oval 10"/>
            <p:cNvSpPr>
              <a:spLocks noChangeArrowheads="1"/>
            </p:cNvSpPr>
            <p:nvPr/>
          </p:nvSpPr>
          <p:spPr bwMode="auto">
            <a:xfrm>
              <a:off x="402" y="2039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7" name="Oval 11"/>
            <p:cNvSpPr>
              <a:spLocks noChangeArrowheads="1"/>
            </p:cNvSpPr>
            <p:nvPr/>
          </p:nvSpPr>
          <p:spPr bwMode="auto">
            <a:xfrm>
              <a:off x="1207" y="293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68" name="AutoShape 12"/>
            <p:cNvCxnSpPr>
              <a:cxnSpLocks noChangeShapeType="1"/>
              <a:stCxn id="761867" idx="7"/>
              <a:endCxn id="761865" idx="3"/>
            </p:cNvCxnSpPr>
            <p:nvPr/>
          </p:nvCxnSpPr>
          <p:spPr bwMode="auto">
            <a:xfrm flipV="1">
              <a:off x="1321" y="2092"/>
              <a:ext cx="1179" cy="859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69" name="AutoShape 13"/>
            <p:cNvCxnSpPr>
              <a:cxnSpLocks noChangeShapeType="1"/>
              <a:stCxn id="761866" idx="7"/>
              <a:endCxn id="761864" idx="3"/>
            </p:cNvCxnSpPr>
            <p:nvPr/>
          </p:nvCxnSpPr>
          <p:spPr bwMode="auto">
            <a:xfrm flipV="1">
              <a:off x="517" y="1276"/>
              <a:ext cx="575" cy="78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0" name="AutoShape 14"/>
            <p:cNvCxnSpPr>
              <a:cxnSpLocks noChangeShapeType="1"/>
              <a:stCxn id="761866" idx="5"/>
              <a:endCxn id="761867" idx="2"/>
            </p:cNvCxnSpPr>
            <p:nvPr/>
          </p:nvCxnSpPr>
          <p:spPr bwMode="auto">
            <a:xfrm>
              <a:off x="517" y="2166"/>
              <a:ext cx="690" cy="838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1" name="AutoShape 15"/>
            <p:cNvCxnSpPr>
              <a:cxnSpLocks noChangeShapeType="1"/>
            </p:cNvCxnSpPr>
            <p:nvPr/>
          </p:nvCxnSpPr>
          <p:spPr bwMode="auto">
            <a:xfrm>
              <a:off x="1187" y="1264"/>
              <a:ext cx="1313" cy="711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162" y="14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1873" name="Text Box 17"/>
            <p:cNvSpPr txBox="1">
              <a:spLocks noChangeArrowheads="1"/>
            </p:cNvSpPr>
            <p:nvPr/>
          </p:nvSpPr>
          <p:spPr bwMode="auto">
            <a:xfrm>
              <a:off x="1218" y="288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1874" name="Text Box 18"/>
            <p:cNvSpPr txBox="1">
              <a:spLocks noChangeArrowheads="1"/>
            </p:cNvSpPr>
            <p:nvPr/>
          </p:nvSpPr>
          <p:spPr bwMode="auto">
            <a:xfrm>
              <a:off x="690" y="82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61875" name="Text Box 19"/>
            <p:cNvSpPr txBox="1">
              <a:spLocks noChangeArrowheads="1"/>
            </p:cNvSpPr>
            <p:nvPr/>
          </p:nvSpPr>
          <p:spPr bwMode="auto">
            <a:xfrm>
              <a:off x="246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61876" name="Text Box 20"/>
            <p:cNvSpPr txBox="1">
              <a:spLocks noChangeArrowheads="1"/>
            </p:cNvSpPr>
            <p:nvPr/>
          </p:nvSpPr>
          <p:spPr bwMode="auto">
            <a:xfrm>
              <a:off x="5346" y="77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1877" name="Text Box 21"/>
            <p:cNvSpPr txBox="1">
              <a:spLocks noChangeArrowheads="1"/>
            </p:cNvSpPr>
            <p:nvPr/>
          </p:nvSpPr>
          <p:spPr bwMode="auto">
            <a:xfrm>
              <a:off x="4289" y="34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1878" name="Text Box 22"/>
            <p:cNvSpPr txBox="1">
              <a:spLocks noChangeArrowheads="1"/>
            </p:cNvSpPr>
            <p:nvPr/>
          </p:nvSpPr>
          <p:spPr bwMode="auto">
            <a:xfrm>
              <a:off x="342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761879" name="AutoShape 23"/>
            <p:cNvCxnSpPr>
              <a:cxnSpLocks noChangeShapeType="1"/>
              <a:stCxn id="761866" idx="6"/>
              <a:endCxn id="761865" idx="2"/>
            </p:cNvCxnSpPr>
            <p:nvPr/>
          </p:nvCxnSpPr>
          <p:spPr bwMode="auto">
            <a:xfrm flipV="1">
              <a:off x="548" y="2040"/>
              <a:ext cx="1921" cy="7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0" name="Oval 24"/>
            <p:cNvSpPr>
              <a:spLocks noChangeArrowheads="1"/>
            </p:cNvSpPr>
            <p:nvPr/>
          </p:nvSpPr>
          <p:spPr bwMode="auto">
            <a:xfrm>
              <a:off x="5394" y="1398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81" name="AutoShape 25"/>
            <p:cNvCxnSpPr>
              <a:cxnSpLocks noChangeShapeType="1"/>
              <a:stCxn id="761861" idx="5"/>
              <a:endCxn id="761880" idx="2"/>
            </p:cNvCxnSpPr>
            <p:nvPr/>
          </p:nvCxnSpPr>
          <p:spPr bwMode="auto">
            <a:xfrm>
              <a:off x="4741" y="756"/>
              <a:ext cx="641" cy="717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82" name="AutoShape 26"/>
            <p:cNvCxnSpPr>
              <a:cxnSpLocks noChangeShapeType="1"/>
              <a:endCxn id="761880" idx="4"/>
            </p:cNvCxnSpPr>
            <p:nvPr/>
          </p:nvCxnSpPr>
          <p:spPr bwMode="auto">
            <a:xfrm flipV="1">
              <a:off x="5250" y="1559"/>
              <a:ext cx="211" cy="113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3" name="Text Box 27"/>
            <p:cNvSpPr txBox="1">
              <a:spLocks noChangeArrowheads="1"/>
            </p:cNvSpPr>
            <p:nvPr/>
          </p:nvSpPr>
          <p:spPr bwMode="auto">
            <a:xfrm>
              <a:off x="4961" y="26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761884" name="Oval 28"/>
            <p:cNvSpPr>
              <a:spLocks noChangeArrowheads="1"/>
            </p:cNvSpPr>
            <p:nvPr/>
          </p:nvSpPr>
          <p:spPr bwMode="auto">
            <a:xfrm>
              <a:off x="4338" y="231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85" name="Text Box 29"/>
            <p:cNvSpPr txBox="1">
              <a:spLocks noChangeArrowheads="1"/>
            </p:cNvSpPr>
            <p:nvPr/>
          </p:nvSpPr>
          <p:spPr bwMode="auto">
            <a:xfrm>
              <a:off x="4145" y="231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</p:grpSp>
      <p:sp>
        <p:nvSpPr>
          <p:cNvPr id="7618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Constructor: Add a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cxnSp>
        <p:nvCxnSpPr>
          <p:cNvPr id="761889" name="AutoShape 33"/>
          <p:cNvCxnSpPr>
            <a:cxnSpLocks noChangeShapeType="1"/>
          </p:cNvCxnSpPr>
          <p:nvPr/>
        </p:nvCxnSpPr>
        <p:spPr bwMode="auto">
          <a:xfrm>
            <a:off x="4111625" y="3236913"/>
            <a:ext cx="1774825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761890" name="Text Box 34"/>
          <p:cNvSpPr txBox="1">
            <a:spLocks noChangeArrowheads="1"/>
          </p:cNvSpPr>
          <p:nvPr/>
        </p:nvSpPr>
        <p:spPr bwMode="auto">
          <a:xfrm>
            <a:off x="4127500" y="5292725"/>
            <a:ext cx="2448939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axyz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48415" y="537058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ab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17896" y="5361057"/>
            <a:ext cx="1293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tuvw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82135" y="535153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4457700" y="2943225"/>
            <a:ext cx="942975" cy="89855"/>
          </a:xfrm>
          <a:custGeom>
            <a:avLst/>
            <a:gdLst>
              <a:gd name="connsiteX0" fmla="*/ 0 w 942975"/>
              <a:gd name="connsiteY0" fmla="*/ 0 h 89855"/>
              <a:gd name="connsiteX1" fmla="*/ 85725 w 942975"/>
              <a:gd name="connsiteY1" fmla="*/ 66675 h 89855"/>
              <a:gd name="connsiteX2" fmla="*/ 142875 w 942975"/>
              <a:gd name="connsiteY2" fmla="*/ 85725 h 89855"/>
              <a:gd name="connsiteX3" fmla="*/ 361950 w 942975"/>
              <a:gd name="connsiteY3" fmla="*/ 66675 h 89855"/>
              <a:gd name="connsiteX4" fmla="*/ 428625 w 942975"/>
              <a:gd name="connsiteY4" fmla="*/ 47625 h 89855"/>
              <a:gd name="connsiteX5" fmla="*/ 676275 w 942975"/>
              <a:gd name="connsiteY5" fmla="*/ 28575 h 89855"/>
              <a:gd name="connsiteX6" fmla="*/ 800100 w 942975"/>
              <a:gd name="connsiteY6" fmla="*/ 38100 h 89855"/>
              <a:gd name="connsiteX7" fmla="*/ 838200 w 942975"/>
              <a:gd name="connsiteY7" fmla="*/ 47625 h 89855"/>
              <a:gd name="connsiteX8" fmla="*/ 942975 w 942975"/>
              <a:gd name="connsiteY8" fmla="*/ 38100 h 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975" h="89855">
                <a:moveTo>
                  <a:pt x="0" y="0"/>
                </a:moveTo>
                <a:cubicBezTo>
                  <a:pt x="24655" y="24655"/>
                  <a:pt x="51546" y="55282"/>
                  <a:pt x="85725" y="66675"/>
                </a:cubicBezTo>
                <a:lnTo>
                  <a:pt x="142875" y="85725"/>
                </a:lnTo>
                <a:cubicBezTo>
                  <a:pt x="215900" y="79375"/>
                  <a:pt x="292411" y="89855"/>
                  <a:pt x="361950" y="66675"/>
                </a:cubicBezTo>
                <a:cubicBezTo>
                  <a:pt x="380929" y="60349"/>
                  <a:pt x="409489" y="50017"/>
                  <a:pt x="428625" y="47625"/>
                </a:cubicBezTo>
                <a:cubicBezTo>
                  <a:pt x="463894" y="43216"/>
                  <a:pt x="648672" y="30547"/>
                  <a:pt x="676275" y="28575"/>
                </a:cubicBezTo>
                <a:cubicBezTo>
                  <a:pt x="717550" y="31750"/>
                  <a:pt x="758987" y="33263"/>
                  <a:pt x="800100" y="38100"/>
                </a:cubicBezTo>
                <a:cubicBezTo>
                  <a:pt x="813101" y="39630"/>
                  <a:pt x="825109" y="47625"/>
                  <a:pt x="838200" y="47625"/>
                </a:cubicBezTo>
                <a:cubicBezTo>
                  <a:pt x="873269" y="47625"/>
                  <a:pt x="907906" y="38100"/>
                  <a:pt x="942975" y="381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495800" y="3321687"/>
            <a:ext cx="1007159" cy="91434"/>
          </a:xfrm>
          <a:custGeom>
            <a:avLst/>
            <a:gdLst>
              <a:gd name="connsiteX0" fmla="*/ 981075 w 1007159"/>
              <a:gd name="connsiteY0" fmla="*/ 69213 h 91434"/>
              <a:gd name="connsiteX1" fmla="*/ 762000 w 1007159"/>
              <a:gd name="connsiteY1" fmla="*/ 69213 h 91434"/>
              <a:gd name="connsiteX2" fmla="*/ 666750 w 1007159"/>
              <a:gd name="connsiteY2" fmla="*/ 78738 h 91434"/>
              <a:gd name="connsiteX3" fmla="*/ 466725 w 1007159"/>
              <a:gd name="connsiteY3" fmla="*/ 59688 h 91434"/>
              <a:gd name="connsiteX4" fmla="*/ 428625 w 1007159"/>
              <a:gd name="connsiteY4" fmla="*/ 50163 h 91434"/>
              <a:gd name="connsiteX5" fmla="*/ 304800 w 1007159"/>
              <a:gd name="connsiteY5" fmla="*/ 31113 h 91434"/>
              <a:gd name="connsiteX6" fmla="*/ 266700 w 1007159"/>
              <a:gd name="connsiteY6" fmla="*/ 21588 h 91434"/>
              <a:gd name="connsiteX7" fmla="*/ 190500 w 1007159"/>
              <a:gd name="connsiteY7" fmla="*/ 2538 h 91434"/>
              <a:gd name="connsiteX8" fmla="*/ 0 w 1007159"/>
              <a:gd name="connsiteY8" fmla="*/ 2538 h 9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159" h="91434">
                <a:moveTo>
                  <a:pt x="981075" y="69213"/>
                </a:moveTo>
                <a:cubicBezTo>
                  <a:pt x="847748" y="91434"/>
                  <a:pt x="1007159" y="69213"/>
                  <a:pt x="762000" y="69213"/>
                </a:cubicBezTo>
                <a:cubicBezTo>
                  <a:pt x="730092" y="69213"/>
                  <a:pt x="698500" y="75563"/>
                  <a:pt x="666750" y="78738"/>
                </a:cubicBezTo>
                <a:cubicBezTo>
                  <a:pt x="521280" y="54493"/>
                  <a:pt x="730790" y="87484"/>
                  <a:pt x="466725" y="59688"/>
                </a:cubicBezTo>
                <a:cubicBezTo>
                  <a:pt x="453706" y="58318"/>
                  <a:pt x="441505" y="52505"/>
                  <a:pt x="428625" y="50163"/>
                </a:cubicBezTo>
                <a:cubicBezTo>
                  <a:pt x="327982" y="31864"/>
                  <a:pt x="396869" y="49527"/>
                  <a:pt x="304800" y="31113"/>
                </a:cubicBezTo>
                <a:cubicBezTo>
                  <a:pt x="291963" y="28546"/>
                  <a:pt x="279287" y="25184"/>
                  <a:pt x="266700" y="21588"/>
                </a:cubicBezTo>
                <a:cubicBezTo>
                  <a:pt x="237461" y="13234"/>
                  <a:pt x="224277" y="3889"/>
                  <a:pt x="190500" y="2538"/>
                </a:cubicBezTo>
                <a:cubicBezTo>
                  <a:pt x="127051" y="0"/>
                  <a:pt x="63500" y="2538"/>
                  <a:pt x="0" y="2538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90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3B200768-7072-4373-BE43-8BB7E4543AF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/>
              <a:t>Team </a:t>
            </a:r>
            <a:r>
              <a:rPr lang="en-US" sz="4800" dirty="0" smtClean="0"/>
              <a:t>Problem</a:t>
            </a:r>
            <a:endParaRPr lang="en-US" sz="48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65" y="2279641"/>
            <a:ext cx="7790503" cy="2130109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 smtClean="0"/>
              <a:t>Problem</a:t>
            </a:r>
            <a:r>
              <a:rPr lang="en-US" sz="11700" dirty="0"/>
              <a:t> </a:t>
            </a:r>
            <a:r>
              <a:rPr lang="en-US" sz="11700" dirty="0" smtClean="0"/>
              <a:t>1</a:t>
            </a:r>
            <a:endParaRPr lang="en-US" sz="117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C09C371F-B5EF-43E8-B206-E5F0B7FAE8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295275" y="1485901"/>
            <a:ext cx="8686800" cy="36933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a planar embedding has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5400" dirty="0" smtClean="0">
                <a:latin typeface="Comic Sans MS" pitchFamily="66" charset="0"/>
              </a:rPr>
              <a:t>vertices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5400" dirty="0">
                <a:latin typeface="Comic Sans MS" pitchFamily="66" charset="0"/>
              </a:rPr>
              <a:t>edges, </a:t>
            </a:r>
            <a:r>
              <a:rPr lang="en-US" sz="5400" dirty="0" smtClean="0">
                <a:latin typeface="Comic Sans MS" pitchFamily="66" charset="0"/>
              </a:rPr>
              <a:t>and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faces</a:t>
            </a:r>
            <a:r>
              <a:rPr lang="en-US" sz="5400" dirty="0">
                <a:latin typeface="Comic Sans MS" pitchFamily="66" charset="0"/>
              </a:rPr>
              <a:t>, then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v – e + f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= 2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4EDE4044-C405-4934-8C40-3F759BDF60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7991475" cy="5329237"/>
          </a:xfrm>
        </p:spPr>
        <p:txBody>
          <a:bodyPr/>
          <a:lstStyle/>
          <a:p>
            <a:r>
              <a:rPr lang="en-US" sz="4800" dirty="0"/>
              <a:t>Proof by structural induction on embeddings:</a:t>
            </a:r>
          </a:p>
          <a:p>
            <a:r>
              <a:rPr lang="en-US" sz="4800" b="1" dirty="0"/>
              <a:t>base case: </a:t>
            </a:r>
            <a:r>
              <a:rPr lang="en-US" sz="4800" dirty="0"/>
              <a:t>1 vertex</a:t>
            </a:r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1614488" y="3870325"/>
            <a:ext cx="6184706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6000" dirty="0">
                <a:latin typeface="Comic Sans MS" pitchFamily="66" charset="0"/>
              </a:rPr>
              <a:t>= 1,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0,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6000" dirty="0" smtClean="0">
                <a:latin typeface="Comic Sans MS" pitchFamily="66" charset="0"/>
              </a:rPr>
              <a:t>= 1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1 – 0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+ </a:t>
            </a:r>
            <a:r>
              <a:rPr lang="en-US" sz="6000" dirty="0" smtClean="0">
                <a:latin typeface="Comic Sans MS" pitchFamily="66" charset="0"/>
              </a:rPr>
              <a:t>1 </a:t>
            </a:r>
            <a:r>
              <a:rPr lang="en-US" sz="6000" dirty="0">
                <a:latin typeface="Comic Sans MS" pitchFamily="66" charset="0"/>
              </a:rPr>
              <a:t>= 2</a:t>
            </a:r>
          </a:p>
        </p:txBody>
      </p:sp>
      <p:pic>
        <p:nvPicPr>
          <p:cNvPr id="729093" name="Picture 5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5029200"/>
            <a:ext cx="762000" cy="57785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AA27B5C0-3965-4044-A945-F6FDC1053FB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04938"/>
            <a:ext cx="8439150" cy="39671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400" b="1" dirty="0"/>
              <a:t>Constructor case (split face):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v</a:t>
            </a:r>
            <a:r>
              <a:rPr lang="en-US" sz="4800" dirty="0"/>
              <a:t>  stays the same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e</a:t>
            </a:r>
            <a:r>
              <a:rPr lang="en-US" sz="4800" dirty="0"/>
              <a:t>  increases by 1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f</a:t>
            </a:r>
            <a:r>
              <a:rPr lang="en-US" sz="4800" dirty="0">
                <a:solidFill>
                  <a:srgbClr val="FF00FF"/>
                </a:solidFill>
              </a:rPr>
              <a:t>  </a:t>
            </a:r>
            <a:r>
              <a:rPr lang="en-US" sz="4800" dirty="0"/>
              <a:t>increases by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so</a:t>
            </a:r>
            <a:r>
              <a:rPr lang="en-US" sz="4800" dirty="0">
                <a:solidFill>
                  <a:srgbClr val="0000FF"/>
                </a:solidFill>
              </a:rPr>
              <a:t> v </a:t>
            </a:r>
            <a:r>
              <a:rPr lang="en-US" sz="4800" dirty="0" smtClean="0">
                <a:solidFill>
                  <a:srgbClr val="0000FF"/>
                </a:solidFill>
              </a:rPr>
              <a:t>– e </a:t>
            </a:r>
            <a:r>
              <a:rPr lang="en-US" sz="4800" dirty="0">
                <a:solidFill>
                  <a:srgbClr val="0000FF"/>
                </a:solidFill>
              </a:rPr>
              <a:t>+ f </a:t>
            </a:r>
            <a:r>
              <a:rPr lang="en-US" sz="4800" dirty="0"/>
              <a:t>stays the same</a:t>
            </a:r>
          </a:p>
        </p:txBody>
      </p:sp>
      <p:pic>
        <p:nvPicPr>
          <p:cNvPr id="731140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543550"/>
            <a:ext cx="1357313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B9681144-E994-49B2-A69E-53A9A98789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08" y="966787"/>
            <a:ext cx="8987691" cy="514875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000" b="1" dirty="0"/>
              <a:t>Constructor case (add bridge):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 v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v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e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e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800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+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– 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30116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650" y="4794494"/>
            <a:ext cx="1357313" cy="9144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400538" y="3849077"/>
            <a:ext cx="4196862" cy="29307"/>
          </a:xfrm>
          <a:prstGeom prst="line">
            <a:avLst/>
          </a:prstGeom>
          <a:noFill/>
          <a:ln w="38100" cap="flat" cmpd="sng" algn="ctr">
            <a:solidFill>
              <a:srgbClr val="0505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234460" y="2207484"/>
            <a:ext cx="4694132" cy="870439"/>
            <a:chOff x="234460" y="2207484"/>
            <a:chExt cx="4694132" cy="870439"/>
          </a:xfrm>
        </p:grpSpPr>
        <p:sp>
          <p:nvSpPr>
            <p:cNvPr id="8" name="TextBox 7"/>
            <p:cNvSpPr txBox="1"/>
            <p:nvPr/>
          </p:nvSpPr>
          <p:spPr>
            <a:xfrm>
              <a:off x="234460" y="2246926"/>
              <a:ext cx="441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1477" y="2207484"/>
              <a:ext cx="3467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-(              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44072" y="3858851"/>
            <a:ext cx="2878015" cy="7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2  +  2 - 2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306" y="3761157"/>
            <a:ext cx="116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8539" y="3052432"/>
            <a:ext cx="4164622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(two outer faces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merge into one)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18BCD28B-7FD6-4249-BE77-ECDEFE335DE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228600" y="1800225"/>
            <a:ext cx="8763000" cy="22875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graph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planar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>
                <a:latin typeface="Comic Sans MS" pitchFamily="66" charset="0"/>
              </a:rPr>
              <a:t>there</a:t>
            </a:r>
          </a:p>
          <a:p>
            <a:r>
              <a:rPr lang="en-US" sz="4800" dirty="0">
                <a:latin typeface="Comic Sans MS" pitchFamily="66" charset="0"/>
              </a:rPr>
              <a:t>is a way to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draw </a:t>
            </a:r>
            <a:r>
              <a:rPr lang="en-US" sz="4800" dirty="0">
                <a:latin typeface="Comic Sans MS" pitchFamily="66" charset="0"/>
              </a:rPr>
              <a:t>it in the plane without edges crossing.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238249"/>
            <a:ext cx="8858250" cy="46196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400" dirty="0" smtClean="0"/>
              <a:t>an edge </a:t>
            </a:r>
            <a:r>
              <a:rPr lang="en-US" sz="4400" dirty="0"/>
              <a:t>appears twice on faces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face length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</a:t>
            </a:r>
            <a:r>
              <a:rPr lang="en-US" sz="4400" dirty="0">
                <a:sym typeface="Euclid Symbol" pitchFamily="18" charset="2"/>
              </a:rPr>
              <a:t>       </a:t>
            </a:r>
            <a:r>
              <a:rPr lang="en-US" sz="4000" dirty="0">
                <a:sym typeface="Euclid Symbol" pitchFamily="18" charset="2"/>
              </a:rPr>
              <a:t>  (for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4000" dirty="0" smtClean="0">
                <a:sym typeface="Euclid 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sym typeface="Euclid Symbol" pitchFamily="18" charset="2"/>
              </a:rPr>
              <a:t> 3)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 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 length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=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 smtClean="0">
                <a:sym typeface="Euclid Symbol" pitchFamily="18" charset="2"/>
              </a:rPr>
              <a:t>combining with Euler</a:t>
            </a:r>
          </a:p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825052" y="2855376"/>
            <a:ext cx="589592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                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3f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783693" y="2850051"/>
            <a:ext cx="381370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3(e-v+2) =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89C9134A-C6D7-42F3-A55D-2B4E817B0D5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2552699" y="4581086"/>
            <a:ext cx="3914775" cy="1343025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8017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1" y="914400"/>
            <a:ext cx="4572000" cy="1114425"/>
          </a:xfrm>
        </p:spPr>
        <p:txBody>
          <a:bodyPr/>
          <a:lstStyle/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89C9134A-C6D7-42F3-A55D-2B4E817B0D5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601" y="1990725"/>
            <a:ext cx="85031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 err="1" smtClean="0">
                <a:latin typeface="+mj-lt"/>
              </a:rPr>
              <a:t>Cor</a:t>
            </a:r>
            <a:r>
              <a:rPr lang="en-US" sz="7200" i="1" dirty="0" smtClean="0">
                <a:latin typeface="+mj-lt"/>
              </a:rPr>
              <a:t>: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K</a:t>
            </a:r>
            <a:r>
              <a:rPr lang="en-US" sz="6600" baseline="-25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600" dirty="0" smtClean="0">
                <a:solidFill>
                  <a:srgbClr val="002060"/>
                </a:solidFill>
                <a:latin typeface="+mj-lt"/>
              </a:rPr>
              <a:t>is not planar</a:t>
            </a:r>
          </a:p>
          <a:p>
            <a:r>
              <a:rPr lang="en-US" sz="6000" i="1" dirty="0" err="1" smtClean="0">
                <a:solidFill>
                  <a:srgbClr val="002060"/>
                </a:solidFill>
                <a:latin typeface="+mj-lt"/>
              </a:rPr>
              <a:t>pf</a:t>
            </a:r>
            <a:r>
              <a:rPr lang="en-US" sz="6000" i="1" dirty="0" smtClean="0">
                <a:solidFill>
                  <a:srgbClr val="002060"/>
                </a:solidFill>
                <a:latin typeface="+mj-lt"/>
              </a:rPr>
              <a:t>: 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v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5</a:t>
            </a:r>
            <a:r>
              <a:rPr lang="en-US" sz="6000" dirty="0" smtClean="0">
                <a:latin typeface="+mj-lt"/>
              </a:rPr>
              <a:t>,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e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10</a:t>
            </a:r>
          </a:p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 10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Math Two"/>
              </a:rPr>
              <a:t> 3·5 - 6</a:t>
            </a:r>
            <a:endParaRPr lang="en-US" sz="6000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89C9134A-C6D7-42F3-A55D-2B4E817B0D5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26" y="1924050"/>
            <a:ext cx="772419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Every planar graph has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 vertex of degree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sz="4400" i="1" dirty="0" err="1" smtClean="0">
                <a:latin typeface="+mj-lt"/>
                <a:sym typeface="Euclid Symbol" pitchFamily="18" charset="2"/>
              </a:rPr>
              <a:t>pf</a:t>
            </a:r>
            <a:r>
              <a:rPr lang="en-US" sz="4400" i="1" dirty="0" smtClean="0">
                <a:latin typeface="+mj-lt"/>
                <a:sym typeface="Euclid Symbol" pitchFamily="18" charset="2"/>
              </a:rPr>
              <a:t>: </a:t>
            </a:r>
            <a:r>
              <a:rPr lang="en-US" sz="4400" dirty="0" smtClean="0">
                <a:latin typeface="+mj-lt"/>
                <a:sym typeface="Euclid Symbol" pitchFamily="18" charset="2"/>
              </a:rPr>
              <a:t>suppose all degrees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400" dirty="0" smtClean="0">
                <a:latin typeface="+mj-lt"/>
                <a:sym typeface="Euclid Symbol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6</a:t>
            </a:r>
          </a:p>
          <a:p>
            <a:r>
              <a:rPr lang="en-US" sz="4400" dirty="0" smtClean="0">
                <a:latin typeface="+mj-lt"/>
                <a:sym typeface="Euclid Symbol" pitchFamily="18" charset="2"/>
              </a:rPr>
              <a:t>Then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6v</a:t>
            </a:r>
            <a:r>
              <a:rPr lang="en-US" sz="4400" dirty="0" smtClean="0">
                <a:latin typeface="+mj-lt"/>
                <a:sym typeface="Euclid Symbol" pitchFamily="18" charset="2"/>
              </a:rPr>
              <a:t>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∑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degrees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= 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 algn="ctr"/>
            <a:r>
              <a:rPr lang="en-US" sz="4400" dirty="0" smtClean="0">
                <a:solidFill>
                  <a:srgbClr val="C00000"/>
                </a:solidFill>
                <a:latin typeface="+mj-lt"/>
                <a:sym typeface="Euclid Symbol" pitchFamily="18" charset="2"/>
              </a:rPr>
              <a:t>contradiction!</a:t>
            </a:r>
            <a:endParaRPr lang="en-US" sz="44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825" y="4676775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6v-12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1" y="914400"/>
            <a:ext cx="457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e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uclid Symbol" charset="2"/>
                <a:ea typeface="+mn-ea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3v-6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89C9134A-C6D7-42F3-A55D-2B4E817B0D5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126" y="1390650"/>
            <a:ext cx="7673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sz="4400" dirty="0" smtClean="0">
                <a:latin typeface="+mj-lt"/>
              </a:rPr>
              <a:t>Every planar graph has</a:t>
            </a:r>
          </a:p>
          <a:p>
            <a:r>
              <a:rPr lang="en-US" sz="4400" dirty="0" smtClean="0">
                <a:latin typeface="+mj-lt"/>
              </a:rPr>
              <a:t>a vertex of degree </a:t>
            </a:r>
            <a:r>
              <a:rPr lang="en-US" sz="4400" b="1" kern="0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Therefore,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every planar graph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is 6-colorable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F44FE961-6A88-4062-A816-354324BDDED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546100" y="1938338"/>
            <a:ext cx="8093882" cy="286232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Cor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6000" dirty="0" smtClean="0">
                <a:latin typeface="Comic Sans MS" pitchFamily="66" charset="0"/>
              </a:rPr>
              <a:t>There </a:t>
            </a:r>
            <a:r>
              <a:rPr lang="en-US" sz="6000" dirty="0">
                <a:latin typeface="Comic Sans MS" pitchFamily="66" charset="0"/>
              </a:rPr>
              <a:t>are at most</a:t>
            </a:r>
          </a:p>
          <a:p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5 regular </a:t>
            </a:r>
            <a:r>
              <a:rPr lang="en-US" sz="6000" dirty="0" err="1">
                <a:solidFill>
                  <a:srgbClr val="0033CC"/>
                </a:solidFill>
                <a:latin typeface="Comic Sans MS" pitchFamily="66" charset="0"/>
              </a:rPr>
              <a:t>polyhedra</a:t>
            </a:r>
            <a:endParaRPr lang="en-US" sz="60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(</a:t>
            </a:r>
            <a:r>
              <a:rPr lang="en-US" sz="6000" dirty="0">
                <a:latin typeface="Comic Sans MS" pitchFamily="66" charset="0"/>
              </a:rPr>
              <a:t>proof in Notes)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3B200768-7072-4373-BE43-8BB7E4543AF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/>
              <a:t>Team Problems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365250"/>
            <a:ext cx="8021637" cy="4022725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/>
              <a:t>Problems</a:t>
            </a:r>
          </a:p>
          <a:p>
            <a:pPr algn="ctr">
              <a:buFontTx/>
              <a:buNone/>
            </a:pPr>
            <a:r>
              <a:rPr lang="en-US" sz="11700" smtClean="0"/>
              <a:t>2 &amp; 3</a:t>
            </a:r>
            <a:endParaRPr lang="en-US" sz="1170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7D9097DA-1A8F-4C43-BA5C-642CCE885A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Continuous Faces here</a:t>
            </a:r>
            <a:endParaRPr lang="en-US" dirty="0"/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1" name="Oval 7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3" name="Oval 9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4156" name="AutoShape 12"/>
          <p:cNvCxnSpPr>
            <a:cxnSpLocks noChangeShapeType="1"/>
            <a:stCxn id="774153" idx="4"/>
            <a:endCxn id="774151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4157" name="Freeform 13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4168" name="Group 24"/>
          <p:cNvGrpSpPr>
            <a:grpSpLocks/>
          </p:cNvGrpSpPr>
          <p:nvPr/>
        </p:nvGrpSpPr>
        <p:grpSpPr bwMode="auto">
          <a:xfrm>
            <a:off x="3140075" y="2260600"/>
            <a:ext cx="2613025" cy="2613025"/>
            <a:chOff x="1978" y="1424"/>
            <a:chExt cx="1646" cy="1646"/>
          </a:xfrm>
        </p:grpSpPr>
        <p:cxnSp>
          <p:nvCxnSpPr>
            <p:cNvPr id="774154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5" name="AutoShape 11"/>
            <p:cNvCxnSpPr>
              <a:cxnSpLocks noChangeShapeType="1"/>
              <a:stCxn id="774150" idx="0"/>
              <a:endCxn id="774153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8" name="AutoShape 14"/>
            <p:cNvCxnSpPr>
              <a:cxnSpLocks noChangeShapeType="1"/>
              <a:stCxn id="774153" idx="3"/>
              <a:endCxn id="774152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74159" name="Freeform 15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60" name="Text Box 16"/>
          <p:cNvSpPr txBox="1">
            <a:spLocks noChangeArrowheads="1"/>
          </p:cNvSpPr>
          <p:nvPr/>
        </p:nvSpPr>
        <p:spPr bwMode="auto">
          <a:xfrm>
            <a:off x="1447800" y="3033713"/>
            <a:ext cx="559769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4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5197475" y="3276600"/>
            <a:ext cx="49564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2" name="Text Box 18"/>
          <p:cNvSpPr txBox="1">
            <a:spLocks noChangeArrowheads="1"/>
          </p:cNvSpPr>
          <p:nvPr/>
        </p:nvSpPr>
        <p:spPr bwMode="auto">
          <a:xfrm>
            <a:off x="3597275" y="28956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2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3" name="Text Box 19"/>
          <p:cNvSpPr txBox="1">
            <a:spLocks noChangeArrowheads="1"/>
          </p:cNvSpPr>
          <p:nvPr/>
        </p:nvSpPr>
        <p:spPr bwMode="auto">
          <a:xfrm>
            <a:off x="6264275" y="19812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3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4" name="Text Box 20"/>
          <p:cNvSpPr txBox="1">
            <a:spLocks noChangeArrowheads="1"/>
          </p:cNvSpPr>
          <p:nvPr/>
        </p:nvSpPr>
        <p:spPr bwMode="auto">
          <a:xfrm>
            <a:off x="51509" y="4979988"/>
            <a:ext cx="7600157" cy="156966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continuous face</a:t>
            </a:r>
          </a:p>
          <a:p>
            <a:r>
              <a:rPr lang="en-US" sz="4800" dirty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        ::=connected region</a:t>
            </a:r>
            <a:endParaRPr lang="en-US" sz="4800" dirty="0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114300" y="3848100"/>
            <a:ext cx="37369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outside</a:t>
            </a:r>
            <a:r>
              <a:rPr lang="en-US" sz="3600" dirty="0" smtClean="0">
                <a:latin typeface="+mj-lt"/>
              </a:rPr>
              <a:t> face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/>
      <p:bldP spid="774160" grpId="0"/>
      <p:bldP spid="774161" grpId="0"/>
      <p:bldP spid="774162" grpId="0"/>
      <p:bldP spid="774163" grpId="0"/>
      <p:bldP spid="77416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9F0E2353-2F4B-432F-9EC3-50E25E85DFC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75171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5175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6" name="AutoShape 8"/>
            <p:cNvCxnSpPr>
              <a:cxnSpLocks noChangeShapeType="1"/>
              <a:stCxn id="775171" idx="0"/>
              <a:endCxn id="775174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7" name="AutoShape 9"/>
            <p:cNvCxnSpPr>
              <a:cxnSpLocks noChangeShapeType="1"/>
              <a:stCxn id="775174" idx="4"/>
              <a:endCxn id="775172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78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75179" name="AutoShape 11"/>
            <p:cNvCxnSpPr>
              <a:cxnSpLocks noChangeShapeType="1"/>
              <a:stCxn id="775174" idx="3"/>
              <a:endCxn id="775173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80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5182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5183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518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5186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3D2EBE4F-77F8-4EB6-801A-6FC9557E9E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37283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4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5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287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37288" name="AutoShape 8"/>
          <p:cNvCxnSpPr>
            <a:cxnSpLocks noChangeShapeType="1"/>
            <a:stCxn id="737283" idx="0"/>
            <a:endCxn id="737286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cxnSp>
        <p:nvCxnSpPr>
          <p:cNvPr id="737289" name="AutoShape 9"/>
          <p:cNvCxnSpPr>
            <a:cxnSpLocks noChangeShapeType="1"/>
            <a:stCxn id="737286" idx="4"/>
            <a:endCxn id="737284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sp>
        <p:nvSpPr>
          <p:cNvPr id="737290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37291" name="AutoShape 11"/>
          <p:cNvCxnSpPr>
            <a:cxnSpLocks noChangeShapeType="1"/>
            <a:stCxn id="737286" idx="3"/>
            <a:endCxn id="737285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37292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37295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37296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37297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7303" name="Text Box 23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4ED2D244-5E19-4078-AE09-379F3B6639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77219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0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1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7223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4" name="AutoShape 8"/>
          <p:cNvCxnSpPr>
            <a:cxnSpLocks noChangeShapeType="1"/>
            <a:stCxn id="777219" idx="0"/>
            <a:endCxn id="777222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5" name="AutoShape 9"/>
          <p:cNvCxnSpPr>
            <a:cxnSpLocks noChangeShapeType="1"/>
            <a:stCxn id="777222" idx="4"/>
            <a:endCxn id="777220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7226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77227" name="AutoShape 11"/>
          <p:cNvCxnSpPr>
            <a:cxnSpLocks noChangeShapeType="1"/>
            <a:stCxn id="777222" idx="3"/>
            <a:endCxn id="777221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sp>
        <p:nvSpPr>
          <p:cNvPr id="777228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29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7230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7231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7232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723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7234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7236" name="Text Box 20"/>
          <p:cNvSpPr txBox="1">
            <a:spLocks noChangeArrowheads="1"/>
          </p:cNvSpPr>
          <p:nvPr/>
        </p:nvSpPr>
        <p:spPr bwMode="auto">
          <a:xfrm>
            <a:off x="3651250" y="2857500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  <a:latin typeface="Comic Sans MS" pitchFamily="66" charset="0"/>
              </a:rPr>
              <a:t>abda</a:t>
            </a:r>
          </a:p>
        </p:txBody>
      </p:sp>
      <p:sp>
        <p:nvSpPr>
          <p:cNvPr id="777238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887F6B8D-3396-473E-A178-FF4C9B5C08D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81314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1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acda</a:t>
            </a:r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9W.</a:t>
            </a:r>
            <a:fld id="{887F6B8D-3396-473E-A178-FF4C9B5C08D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EMBEDFONTS" val="1"/>
  <p:tag name="USEBOLDAMS" val="1"/>
  <p:tag name="DEFAULTDISPLAYSOURCE" val="\documentclass[11pt,twoside]{article}&#10;\usepackage{latex-macros/course}&#10;&#10;\renewcommand{\coursecopyrightnames}{Prof.~Albert~R.~Meyer}&#10;&#10;&#10;\begin{document}&#10;\lecturenotes{&lt;num&gt;}{&lt;title&gt;}&#10;&#10;\section{}&#10;\end{document}&#10;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33CC"/>
          </a:solidFill>
          <a:prstDash val="sysDash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solidFill>
              <a:schemeClr val="accent1">
                <a:lumMod val="50000"/>
              </a:schemeClr>
            </a:solidFill>
            <a:latin typeface="+mj-lt"/>
          </a:defRPr>
        </a:defPPr>
      </a:lstStyle>
    </a:tx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8138</TotalTime>
  <Words>922</Words>
  <Application>Microsoft Macintosh PowerPoint</Application>
  <PresentationFormat>On-screen Show (4:3)</PresentationFormat>
  <Paragraphs>339</Paragraphs>
  <Slides>35</Slides>
  <Notes>35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1_6.042 Lecture Template</vt:lpstr>
      <vt:lpstr>Mathematics for Computer Science MIT 6.042J/18.062J</vt:lpstr>
      <vt:lpstr>Planar Graphs</vt:lpstr>
      <vt:lpstr>Planar Graphs</vt:lpstr>
      <vt:lpstr>4 Continuous Faces here</vt:lpstr>
      <vt:lpstr>Region Boundaries</vt:lpstr>
      <vt:lpstr>Region Boundaries</vt:lpstr>
      <vt:lpstr>Region Boundaries</vt:lpstr>
      <vt:lpstr>Region Boundaries</vt:lpstr>
      <vt:lpstr>Region Boundaries</vt:lpstr>
      <vt:lpstr>Region Boundaries</vt:lpstr>
      <vt:lpstr>Region Boundaries: Bridge</vt:lpstr>
      <vt:lpstr>Region Boundaries: Bridge</vt:lpstr>
      <vt:lpstr>Region Boundaries: Bridge</vt:lpstr>
      <vt:lpstr>Region Boundaries: Dongle</vt:lpstr>
      <vt:lpstr>Region Boundaries: Dongle</vt:lpstr>
      <vt:lpstr>Region Boundaries: Dongle</vt:lpstr>
      <vt:lpstr>Planar Embedding</vt:lpstr>
      <vt:lpstr>Same graph, different embeddings</vt:lpstr>
      <vt:lpstr>Recursive Def: Planar Embeddings</vt:lpstr>
      <vt:lpstr>Adding an edge to an embedding</vt:lpstr>
      <vt:lpstr>Constructor: Split a Face</vt:lpstr>
      <vt:lpstr>Constructor: Add a Bridge</vt:lpstr>
      <vt:lpstr>Constructor: Add a Bridge</vt:lpstr>
      <vt:lpstr>Constructor: Add a Bridge</vt:lpstr>
      <vt:lpstr>Team Problem</vt:lpstr>
      <vt:lpstr>Euler's Formula</vt:lpstr>
      <vt:lpstr>Euler's Formula</vt:lpstr>
      <vt:lpstr>Adding an edge to a drawing</vt:lpstr>
      <vt:lpstr>Adding an edge to a drawing</vt:lpstr>
      <vt:lpstr>Planar Properties</vt:lpstr>
      <vt:lpstr>Planar Properties</vt:lpstr>
      <vt:lpstr>Planar Properties</vt:lpstr>
      <vt:lpstr>Planar Properties</vt:lpstr>
      <vt:lpstr>Euler's Formula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1245</cp:revision>
  <cp:lastPrinted>2011-11-01T05:02:53Z</cp:lastPrinted>
  <dcterms:created xsi:type="dcterms:W3CDTF">2011-03-31T19:15:47Z</dcterms:created>
  <dcterms:modified xsi:type="dcterms:W3CDTF">2011-11-02T03:12:08Z</dcterms:modified>
</cp:coreProperties>
</file>