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ABDF-90D1-3841-BE28-DF372E6B7C5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6D38-324E-B049-88CB-5D845412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863112" y="2304308"/>
            <a:ext cx="3397522" cy="2249384"/>
            <a:chOff x="3225788" y="2288284"/>
            <a:chExt cx="2576746" cy="1756689"/>
          </a:xfrm>
        </p:grpSpPr>
        <p:sp>
          <p:nvSpPr>
            <p:cNvPr id="5" name="Oval 4"/>
            <p:cNvSpPr>
              <a:spLocks/>
            </p:cNvSpPr>
            <p:nvPr/>
          </p:nvSpPr>
          <p:spPr>
            <a:xfrm>
              <a:off x="4505792" y="2288284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3225788" y="3907813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4512133" y="3206212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5665374" y="3907813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>
            <a:xfrm flipH="1">
              <a:off x="3342861" y="2405357"/>
              <a:ext cx="1183018" cy="15225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  <a:endCxn id="6" idx="6"/>
            </p:cNvCxnSpPr>
            <p:nvPr/>
          </p:nvCxnSpPr>
          <p:spPr>
            <a:xfrm flipH="1">
              <a:off x="3362948" y="3976393"/>
              <a:ext cx="23024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>
            <a:xfrm>
              <a:off x="4628576" y="2405357"/>
              <a:ext cx="1056885" cy="15225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2"/>
            </p:cNvCxnSpPr>
            <p:nvPr/>
          </p:nvCxnSpPr>
          <p:spPr>
            <a:xfrm>
              <a:off x="4629206" y="3323285"/>
              <a:ext cx="1036168" cy="653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6" idx="7"/>
            </p:cNvCxnSpPr>
            <p:nvPr/>
          </p:nvCxnSpPr>
          <p:spPr>
            <a:xfrm flipH="1">
              <a:off x="3342861" y="3323285"/>
              <a:ext cx="1189359" cy="6046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4"/>
              <a:endCxn id="7" idx="0"/>
            </p:cNvCxnSpPr>
            <p:nvPr/>
          </p:nvCxnSpPr>
          <p:spPr>
            <a:xfrm>
              <a:off x="4574372" y="2425444"/>
              <a:ext cx="6341" cy="780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458903" y="1838411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1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6842" y="418237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2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6634" y="421521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3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1688" y="3218075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4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720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4</cp:revision>
  <dcterms:created xsi:type="dcterms:W3CDTF">2013-10-22T21:52:13Z</dcterms:created>
  <dcterms:modified xsi:type="dcterms:W3CDTF">2013-10-22T22:50:42Z</dcterms:modified>
</cp:coreProperties>
</file>