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4"/>
  </p:notesMasterIdLst>
  <p:handoutMasterIdLst>
    <p:handoutMasterId r:id="rId15"/>
  </p:handoutMasterIdLst>
  <p:sldIdLst>
    <p:sldId id="764" r:id="rId3"/>
    <p:sldId id="765" r:id="rId4"/>
    <p:sldId id="767" r:id="rId5"/>
    <p:sldId id="825" r:id="rId6"/>
    <p:sldId id="768" r:id="rId7"/>
    <p:sldId id="769" r:id="rId8"/>
    <p:sldId id="771" r:id="rId9"/>
    <p:sldId id="773" r:id="rId10"/>
    <p:sldId id="772" r:id="rId11"/>
    <p:sldId id="775" r:id="rId12"/>
    <p:sldId id="774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9127" autoAdjust="0"/>
  </p:normalViewPr>
  <p:slideViewPr>
    <p:cSldViewPr snapToGrid="0" showGuides="1">
      <p:cViewPr>
        <p:scale>
          <a:sx n="100" d="100"/>
          <a:sy n="100" d="100"/>
        </p:scale>
        <p:origin x="-1520" y="-1456"/>
      </p:cViewPr>
      <p:guideLst>
        <p:guide orient="horz" pos="2167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708900" y="6578601"/>
            <a:ext cx="14351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devintro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December 1,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lec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14F-1.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7.wm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01600"/>
            <a:ext cx="6819900" cy="889000"/>
          </a:xfrm>
        </p:spPr>
        <p:txBody>
          <a:bodyPr/>
          <a:lstStyle/>
          <a:p>
            <a:pPr eaLnBrk="1" hangingPunct="1"/>
            <a:r>
              <a:rPr lang="en-US" dirty="0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6979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Comic Sans MS" pitchFamily="66" charset="0"/>
              </a:rPr>
              <a:t>Pr</a:t>
            </a:r>
            <a:r>
              <a:rPr lang="en-US" sz="3600" dirty="0" smtClean="0">
                <a:latin typeface="Comic Sans MS" pitchFamily="66" charset="0"/>
              </a:rPr>
              <a:t>[R </a:t>
            </a:r>
            <a:r>
              <a:rPr lang="en-US" sz="3600" dirty="0">
                <a:latin typeface="Comic Sans MS" pitchFamily="66" charset="0"/>
              </a:rPr>
              <a:t>= </a:t>
            </a:r>
            <a:r>
              <a:rPr lang="en-US" sz="3600" dirty="0" smtClean="0">
                <a:latin typeface="Comic Sans MS" pitchFamily="66" charset="0"/>
              </a:rPr>
              <a:t>x]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127000"/>
            <a:ext cx="7366000" cy="1016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1" y="1368425"/>
            <a:ext cx="8940799" cy="4244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predictor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/>
              <a:t>’s behavior.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We generally need more about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its distribution, especially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probable deviation from its mean.</a:t>
            </a:r>
            <a:endParaRPr lang="en-US" sz="4400" dirty="0" smtClean="0"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95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281113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101</a:t>
            </a:r>
            <a:r>
              <a:rPr lang="en-US" sz="48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= </a:t>
            </a:r>
            <a:r>
              <a:rPr lang="en-US" sz="4800" dirty="0" smtClean="0">
                <a:solidFill>
                  <a:srgbClr val="008000"/>
                </a:solidFill>
              </a:rPr>
              <a:t>50.5</a:t>
            </a:r>
            <a:endParaRPr lang="en-US" sz="4400" dirty="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813550" y="1295400"/>
            <a:ext cx="1222375" cy="1143000"/>
          </a:xfr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4338" y="3173413"/>
            <a:ext cx="855345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Heads]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Heads]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Heads]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26288" y="3159125"/>
            <a:ext cx="1167620" cy="92333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 uiExpand="1" build="p"/>
      <p:bldP spid="5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] 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]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95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660066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95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/>
              <a:t>]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    = </a:t>
            </a:r>
            <a:r>
              <a:rPr lang="en-US" sz="4800" dirty="0" err="1" smtClean="0"/>
              <a:t>Pr</a:t>
            </a:r>
            <a:r>
              <a:rPr lang="en-US" sz="4800" dirty="0" smtClean="0"/>
              <a:t>[#H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918200" y="962025"/>
            <a:ext cx="2768272" cy="13366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Pr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[R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74339"/>
              </p:ext>
            </p:extLst>
          </p:nvPr>
        </p:nvGraphicFramePr>
        <p:xfrm>
          <a:off x="463550" y="3248025"/>
          <a:ext cx="51450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5" imgW="1155700" imgH="241300" progId="Equation.DSMT4">
                  <p:embed/>
                </p:oleObj>
              </mc:Choice>
              <mc:Fallback>
                <p:oleObj name="Equation" r:id="rId5" imgW="1155700" imgH="241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248025"/>
                        <a:ext cx="5145088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7" imgW="139700" imgH="228600" progId="Equation.DSMT4">
                  <p:embed/>
                </p:oleObj>
              </mc:Choice>
              <mc:Fallback>
                <p:oleObj name="Equation" r:id="rId7" imgW="1397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0"/>
            <a:ext cx="6718300" cy="9017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25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5903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[D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]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0"/>
            <a:ext cx="6718300" cy="9017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Two Dice with Same Mean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1.1|4.9|4.5|13.7|1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6|6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8.2|1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3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.8|0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9746</TotalTime>
  <Words>750</Words>
  <Application>Microsoft Macintosh PowerPoint</Application>
  <PresentationFormat>On-screen Show (4:3)</PresentationFormat>
  <Paragraphs>86</Paragraphs>
  <Slides>11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6.042 Lecture Template</vt:lpstr>
      <vt:lpstr>Default Design</vt:lpstr>
      <vt:lpstr>Equation</vt:lpstr>
      <vt:lpstr>PowerPoint Presentation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Dice have Different Deviations</vt:lpstr>
      <vt:lpstr>Two Dice with Same Mean</vt:lpstr>
      <vt:lpstr>Two Distributions, Same Mean</vt:lpstr>
      <vt:lpstr>Giving Meaning to the Mean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1288</cp:revision>
  <cp:lastPrinted>2012-05-01T21:07:55Z</cp:lastPrinted>
  <dcterms:created xsi:type="dcterms:W3CDTF">2011-05-02T03:18:38Z</dcterms:created>
  <dcterms:modified xsi:type="dcterms:W3CDTF">2013-12-01T22:59:13Z</dcterms:modified>
</cp:coreProperties>
</file>