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99" d="100"/>
          <a:sy n="99" d="100"/>
        </p:scale>
        <p:origin x="-624" y="-104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2DCD-3CEB-9B49-8B20-4043421F4098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FB5C-F11E-DF42-8A12-F6D2475D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3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2DCD-3CEB-9B49-8B20-4043421F4098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FB5C-F11E-DF42-8A12-F6D2475D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3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2DCD-3CEB-9B49-8B20-4043421F4098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FB5C-F11E-DF42-8A12-F6D2475D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9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2DCD-3CEB-9B49-8B20-4043421F4098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FB5C-F11E-DF42-8A12-F6D2475D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0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2DCD-3CEB-9B49-8B20-4043421F4098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FB5C-F11E-DF42-8A12-F6D2475D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2DCD-3CEB-9B49-8B20-4043421F4098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FB5C-F11E-DF42-8A12-F6D2475D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6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2DCD-3CEB-9B49-8B20-4043421F4098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FB5C-F11E-DF42-8A12-F6D2475D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4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2DCD-3CEB-9B49-8B20-4043421F4098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FB5C-F11E-DF42-8A12-F6D2475D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8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2DCD-3CEB-9B49-8B20-4043421F4098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FB5C-F11E-DF42-8A12-F6D2475D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7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2DCD-3CEB-9B49-8B20-4043421F4098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FB5C-F11E-DF42-8A12-F6D2475D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6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2DCD-3CEB-9B49-8B20-4043421F4098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FB5C-F11E-DF42-8A12-F6D2475D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0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72DCD-3CEB-9B49-8B20-4043421F4098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3FB5C-F11E-DF42-8A12-F6D2475D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9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393702" y="886264"/>
            <a:ext cx="8490425" cy="5016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/>
                <a:cs typeface="Comic Sans MS"/>
              </a:rPr>
              <a:t>For the 5</a:t>
            </a:r>
            <a:r>
              <a:rPr lang="en-US" sz="3200" dirty="0" smtClean="0">
                <a:latin typeface="Comic Sans MS"/>
                <a:cs typeface="Comic Sans MS"/>
              </a:rPr>
              <a:t> tasks with scheduling constraints </a:t>
            </a:r>
          </a:p>
          <a:p>
            <a:r>
              <a:rPr lang="en-US" sz="3200" dirty="0" smtClean="0">
                <a:latin typeface="Comic Sans MS"/>
                <a:cs typeface="Comic Sans MS"/>
              </a:rPr>
              <a:t>given by this DAG</a:t>
            </a:r>
          </a:p>
          <a:p>
            <a:endParaRPr lang="en-US" sz="3200" dirty="0">
              <a:latin typeface="Comic Sans MS"/>
              <a:cs typeface="Comic Sans MS"/>
            </a:endParaRPr>
          </a:p>
          <a:p>
            <a:endParaRPr lang="en-US" sz="3200" dirty="0" smtClean="0">
              <a:latin typeface="Comic Sans MS"/>
              <a:cs typeface="Comic Sans MS"/>
            </a:endParaRPr>
          </a:p>
          <a:p>
            <a:endParaRPr lang="en-US" sz="3200" dirty="0">
              <a:latin typeface="Comic Sans MS"/>
              <a:cs typeface="Comic Sans MS"/>
            </a:endParaRPr>
          </a:p>
          <a:p>
            <a:endParaRPr lang="en-US" sz="3200" dirty="0" smtClean="0">
              <a:latin typeface="Comic Sans MS"/>
              <a:cs typeface="Comic Sans MS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Comic Sans MS"/>
                <a:cs typeface="Comic Sans MS"/>
              </a:rPr>
              <a:t>What is the min time for completion?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Comic Sans MS"/>
                <a:cs typeface="Comic Sans MS"/>
              </a:rPr>
              <a:t>How big is the max </a:t>
            </a:r>
            <a:r>
              <a:rPr lang="en-US" sz="3200" dirty="0" err="1" smtClean="0">
                <a:latin typeface="Comic Sans MS"/>
                <a:cs typeface="Comic Sans MS"/>
              </a:rPr>
              <a:t>antichain</a:t>
            </a:r>
            <a:r>
              <a:rPr lang="en-US" sz="3200" dirty="0" smtClean="0">
                <a:latin typeface="Comic Sans MS"/>
                <a:cs typeface="Comic Sans MS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Comic Sans MS"/>
                <a:cs typeface="Comic Sans MS"/>
              </a:rPr>
              <a:t>What is min #processors to complete</a:t>
            </a:r>
          </a:p>
          <a:p>
            <a:r>
              <a:rPr lang="en-US" sz="3200" dirty="0" smtClean="0">
                <a:latin typeface="Comic Sans MS"/>
                <a:cs typeface="Comic Sans MS"/>
              </a:rPr>
              <a:t>     in min time?</a:t>
            </a:r>
            <a:endParaRPr lang="en-US" sz="3200" dirty="0">
              <a:latin typeface="Comic Sans MS"/>
              <a:cs typeface="Comic Sans MS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453458" y="1837320"/>
            <a:ext cx="1872837" cy="1790728"/>
            <a:chOff x="2799266" y="2528076"/>
            <a:chExt cx="1872837" cy="2189442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3710269" y="2528076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471897" y="3587609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700748" y="3571726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" name="AutoShape 8"/>
            <p:cNvCxnSpPr>
              <a:cxnSpLocks noChangeShapeType="1"/>
              <a:stCxn id="5" idx="4"/>
              <a:endCxn id="6" idx="2"/>
            </p:cNvCxnSpPr>
            <p:nvPr/>
          </p:nvCxnSpPr>
          <p:spPr bwMode="auto">
            <a:xfrm>
              <a:off x="3810372" y="2737637"/>
              <a:ext cx="661525" cy="95475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9" name="AutoShape 9"/>
            <p:cNvCxnSpPr>
              <a:cxnSpLocks noChangeShapeType="1"/>
              <a:stCxn id="5" idx="4"/>
              <a:endCxn id="7" idx="0"/>
            </p:cNvCxnSpPr>
            <p:nvPr/>
          </p:nvCxnSpPr>
          <p:spPr bwMode="auto">
            <a:xfrm flipH="1">
              <a:off x="3800851" y="2737637"/>
              <a:ext cx="9521" cy="83408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2799266" y="3589528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" name="AutoShape 10"/>
            <p:cNvCxnSpPr>
              <a:cxnSpLocks noChangeShapeType="1"/>
              <a:stCxn id="5" idx="4"/>
              <a:endCxn id="14" idx="7"/>
            </p:cNvCxnSpPr>
            <p:nvPr/>
          </p:nvCxnSpPr>
          <p:spPr bwMode="auto">
            <a:xfrm flipH="1">
              <a:off x="2970153" y="2737637"/>
              <a:ext cx="840219" cy="8825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29" name="AutoShape 8"/>
            <p:cNvCxnSpPr>
              <a:cxnSpLocks noChangeShapeType="1"/>
              <a:stCxn id="6" idx="3"/>
              <a:endCxn id="42" idx="7"/>
            </p:cNvCxnSpPr>
            <p:nvPr/>
          </p:nvCxnSpPr>
          <p:spPr bwMode="auto">
            <a:xfrm flipH="1">
              <a:off x="3800851" y="3766481"/>
              <a:ext cx="700365" cy="77216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30" name="AutoShape 9"/>
            <p:cNvCxnSpPr>
              <a:cxnSpLocks noChangeShapeType="1"/>
              <a:stCxn id="7" idx="4"/>
              <a:endCxn id="42" idx="0"/>
            </p:cNvCxnSpPr>
            <p:nvPr/>
          </p:nvCxnSpPr>
          <p:spPr bwMode="auto">
            <a:xfrm flipH="1">
              <a:off x="3730067" y="3781287"/>
              <a:ext cx="70784" cy="72667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31" name="AutoShape 10"/>
            <p:cNvCxnSpPr>
              <a:cxnSpLocks noChangeShapeType="1"/>
              <a:stCxn id="14" idx="5"/>
              <a:endCxn id="42" idx="1"/>
            </p:cNvCxnSpPr>
            <p:nvPr/>
          </p:nvCxnSpPr>
          <p:spPr bwMode="auto">
            <a:xfrm>
              <a:off x="2970153" y="3768400"/>
              <a:ext cx="689130" cy="77024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3629964" y="4507957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2206405" y="183043"/>
            <a:ext cx="4828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Prep check 10.16.13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266846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41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 Meyer</dc:creator>
  <cp:lastModifiedBy>Albert R Meyer</cp:lastModifiedBy>
  <cp:revision>4</cp:revision>
  <dcterms:created xsi:type="dcterms:W3CDTF">2013-10-16T02:29:54Z</dcterms:created>
  <dcterms:modified xsi:type="dcterms:W3CDTF">2013-10-16T02:49:13Z</dcterms:modified>
</cp:coreProperties>
</file>