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0734"/>
            <a:ext cx="9144000" cy="50999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mic Sans MS"/>
                <a:cs typeface="Comic Sans MS"/>
              </a:rPr>
              <a:t>Preparation check, Oct. 2</a:t>
            </a:r>
            <a:endParaRPr lang="en-US" sz="3200" b="1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11" y="1421212"/>
            <a:ext cx="8845178" cy="4015575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Calculate </a:t>
            </a:r>
            <a:r>
              <a:rPr lang="ro-RO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gcd(676, 1053</a:t>
            </a:r>
            <a:r>
              <a:rPr lang="ro-RO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ro-RO" sz="4000" dirty="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   showing your work.</a:t>
            </a:r>
            <a:endParaRPr lang="ro-RO" sz="40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pPr marL="514350" indent="-514350" algn="l">
              <a:buFont typeface="+mj-lt"/>
              <a:buAutoNum type="arabicPeriod" startAt="2"/>
            </a:pP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Fill in the 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blank:  An 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integer is 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a</a:t>
            </a:r>
          </a:p>
          <a:p>
            <a:pPr algn="l"/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   linear 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combination of </a:t>
            </a:r>
            <a:r>
              <a:rPr lang="ro-RO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 and </a:t>
            </a:r>
            <a:r>
              <a:rPr lang="ro-RO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 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iff</a:t>
            </a:r>
          </a:p>
          <a:p>
            <a:pPr algn="l"/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   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it 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is a multiple </a:t>
            </a:r>
            <a:r>
              <a:rPr lang="ro-RO" sz="4000" dirty="0">
                <a:solidFill>
                  <a:schemeClr val="tx1"/>
                </a:solidFill>
                <a:latin typeface="Comic Sans MS"/>
                <a:cs typeface="Comic Sans MS"/>
              </a:rPr>
              <a:t>of </a:t>
            </a:r>
            <a:r>
              <a:rPr lang="ro-RO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_______.</a:t>
            </a:r>
            <a:endParaRPr lang="en-US" sz="40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1853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Preparation check, Oct.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check, Oct. 2</dc:title>
  <dc:creator>Stephan</dc:creator>
  <cp:lastModifiedBy>Albert R Meyer</cp:lastModifiedBy>
  <cp:revision>11</cp:revision>
  <dcterms:created xsi:type="dcterms:W3CDTF">2013-10-02T06:56:39Z</dcterms:created>
  <dcterms:modified xsi:type="dcterms:W3CDTF">2013-10-02T17:12:54Z</dcterms:modified>
</cp:coreProperties>
</file>