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3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0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7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3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2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5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4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8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EEEEB-42E0-3241-8E53-6466AB724339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1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165" y="426147"/>
            <a:ext cx="7188382" cy="79903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mic Sans MS"/>
                <a:cs typeface="Comic Sans MS"/>
              </a:rPr>
              <a:t>Preparation check, Oct. 4</a:t>
            </a:r>
            <a:endParaRPr lang="en-US" sz="3200" b="1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179" y="1867649"/>
            <a:ext cx="8800352" cy="3152589"/>
          </a:xfrm>
        </p:spPr>
        <p:txBody>
          <a:bodyPr>
            <a:noAutofit/>
          </a:bodyPr>
          <a:lstStyle/>
          <a:p>
            <a:pPr algn="l"/>
            <a:r>
              <a:rPr lang="ro-RO" sz="4800" dirty="0" smtClean="0">
                <a:solidFill>
                  <a:schemeClr val="tx1"/>
                </a:solidFill>
                <a:latin typeface="Comic Sans MS"/>
                <a:cs typeface="Comic Sans MS"/>
              </a:rPr>
              <a:t>1.When </a:t>
            </a:r>
            <a:r>
              <a:rPr lang="ro-RO" sz="4800" dirty="0" smtClean="0">
                <a:solidFill>
                  <a:schemeClr val="tx1"/>
                </a:solidFill>
                <a:latin typeface="Comic Sans MS"/>
                <a:cs typeface="Comic Sans MS"/>
              </a:rPr>
              <a:t>is </a:t>
            </a:r>
            <a:r>
              <a:rPr lang="ro-RO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ro-RO" sz="4800" dirty="0" smtClean="0">
                <a:solidFill>
                  <a:schemeClr val="tx1"/>
                </a:solidFill>
                <a:latin typeface="Comic Sans MS"/>
                <a:cs typeface="Comic Sans MS"/>
              </a:rPr>
              <a:t> cancellable </a:t>
            </a:r>
            <a:r>
              <a:rPr lang="ro-RO" sz="4800" dirty="0" smtClean="0">
                <a:solidFill>
                  <a:schemeClr val="tx1"/>
                </a:solidFill>
                <a:latin typeface="Comic Sans MS"/>
                <a:cs typeface="Comic Sans MS"/>
              </a:rPr>
              <a:t>in    ?</a:t>
            </a:r>
          </a:p>
          <a:p>
            <a:pPr algn="l"/>
            <a:r>
              <a:rPr lang="ro-RO" sz="4800" dirty="0" smtClean="0">
                <a:solidFill>
                  <a:schemeClr val="tx1"/>
                </a:solidFill>
                <a:latin typeface="Comic Sans MS"/>
                <a:cs typeface="Comic Sans MS"/>
              </a:rPr>
              <a:t> </a:t>
            </a:r>
            <a:endParaRPr lang="ro-RO" sz="4800" dirty="0" smtClean="0">
              <a:solidFill>
                <a:schemeClr val="tx1"/>
              </a:solidFill>
              <a:latin typeface="Comic Sans MS"/>
              <a:cs typeface="Comic Sans MS"/>
            </a:endParaRPr>
          </a:p>
          <a:p>
            <a:pPr algn="l"/>
            <a:r>
              <a:rPr lang="ro-RO" sz="4800" dirty="0" smtClean="0">
                <a:solidFill>
                  <a:schemeClr val="tx1"/>
                </a:solidFill>
                <a:latin typeface="Comic Sans MS"/>
                <a:cs typeface="Comic Sans MS"/>
              </a:rPr>
              <a:t>2.Find the inverse of </a:t>
            </a:r>
            <a:r>
              <a:rPr lang="ro-RO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4 </a:t>
            </a:r>
            <a:r>
              <a:rPr lang="ro-RO" sz="4800" dirty="0" smtClean="0">
                <a:solidFill>
                  <a:schemeClr val="tx1"/>
                </a:solidFill>
                <a:latin typeface="Comic Sans MS"/>
                <a:cs typeface="Comic Sans MS"/>
              </a:rPr>
              <a:t>in      .</a:t>
            </a:r>
            <a:endParaRPr lang="en-US" sz="48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433233" y="1563669"/>
            <a:ext cx="1343261" cy="3284790"/>
            <a:chOff x="7239000" y="1010843"/>
            <a:chExt cx="1343261" cy="3284790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0603856"/>
                </p:ext>
              </p:extLst>
            </p:nvPr>
          </p:nvGraphicFramePr>
          <p:xfrm>
            <a:off x="7239000" y="2667000"/>
            <a:ext cx="1343261" cy="1628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Equation" r:id="rId3" imgW="241300" imgH="292100" progId="Equation.DSMT4">
                    <p:embed/>
                  </p:oleObj>
                </mc:Choice>
                <mc:Fallback>
                  <p:oleObj name="Equation" r:id="rId3" imgW="2413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239000" y="2667000"/>
                          <a:ext cx="1343261" cy="16286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5119516"/>
                </p:ext>
              </p:extLst>
            </p:nvPr>
          </p:nvGraphicFramePr>
          <p:xfrm>
            <a:off x="7278028" y="1010843"/>
            <a:ext cx="1042943" cy="1499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Equation" r:id="rId5" imgW="203200" imgH="292100" progId="Equation.DSMT4">
                    <p:embed/>
                  </p:oleObj>
                </mc:Choice>
                <mc:Fallback>
                  <p:oleObj name="Equation" r:id="rId5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278028" y="1010843"/>
                          <a:ext cx="1042943" cy="14992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1853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6.0 Equation</vt:lpstr>
      <vt:lpstr>Preparation check, Oct. 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Preparation check, Oct. 2</dc:title>
  <dc:creator>Stephan</dc:creator>
  <cp:lastModifiedBy>Albert R Meyer</cp:lastModifiedBy>
  <cp:revision>11</cp:revision>
  <cp:lastPrinted>2013-10-04T02:47:08Z</cp:lastPrinted>
  <dcterms:created xsi:type="dcterms:W3CDTF">2013-10-02T06:56:39Z</dcterms:created>
  <dcterms:modified xsi:type="dcterms:W3CDTF">2013-10-04T02:47:37Z</dcterms:modified>
</cp:coreProperties>
</file>